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5"/>
  </p:notesMasterIdLst>
  <p:sldIdLst>
    <p:sldId id="263" r:id="rId2"/>
    <p:sldId id="410" r:id="rId3"/>
    <p:sldId id="469" r:id="rId4"/>
    <p:sldId id="470" r:id="rId5"/>
    <p:sldId id="471" r:id="rId6"/>
    <p:sldId id="473" r:id="rId7"/>
    <p:sldId id="472" r:id="rId8"/>
    <p:sldId id="460" r:id="rId9"/>
    <p:sldId id="474" r:id="rId10"/>
    <p:sldId id="475" r:id="rId11"/>
    <p:sldId id="275" r:id="rId12"/>
    <p:sldId id="259" r:id="rId13"/>
    <p:sldId id="258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FFFF99"/>
    <a:srgbClr val="456FAD"/>
    <a:srgbClr val="6389C1"/>
    <a:srgbClr val="FF6E01"/>
    <a:srgbClr val="FFFFFF"/>
    <a:srgbClr val="FF00FF"/>
    <a:srgbClr val="FFA3FF"/>
    <a:srgbClr val="E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23" autoAdjust="0"/>
    <p:restoredTop sz="95238" autoAdjust="0"/>
  </p:normalViewPr>
  <p:slideViewPr>
    <p:cSldViewPr snapToGrid="0">
      <p:cViewPr varScale="1">
        <p:scale>
          <a:sx n="113" d="100"/>
          <a:sy n="113" d="100"/>
        </p:scale>
        <p:origin x="306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2025/11/20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11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6A3922-7B4E-81BD-B8A7-48FB8DB41D06}"/>
              </a:ext>
            </a:extLst>
          </p:cNvPr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8E99B662-0762-C272-B98A-FC7173CCB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  <p:sldLayoutId id="2147484125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0334" y="2206745"/>
            <a:ext cx="424277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有多少名观众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北师大版三年级下册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1F661588-76B6-7A4E-6D6E-FE4453FE9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066" y="2106603"/>
            <a:ext cx="10404734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在你的语文书中选择字比较多的一页，估一估有多少字。和同伴说一说你是怎样估计的。</a:t>
            </a:r>
          </a:p>
        </p:txBody>
      </p:sp>
    </p:spTree>
    <p:extLst>
      <p:ext uri="{BB962C8B-B14F-4D97-AF65-F5344CB8AC3E}">
        <p14:creationId xmlns:p14="http://schemas.microsoft.com/office/powerpoint/2010/main" val="3144269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60463E-0473-1CFF-35A3-A9C55B8F3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149" y="1544077"/>
            <a:ext cx="9858122" cy="295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估计具体事物的数量时：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如果这个数量比较大，可以把具体事物分成大致相等的若干份；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先估计出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份的数量，再乘份数，从而估算出总数量。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976049-A271-1B6B-D979-28EDF39EE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0149" y="4592077"/>
            <a:ext cx="9858122" cy="147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估算的方法不同，估算的结果也可能有所不同，但都与实际结果比较接近。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51E936A0-A724-05CF-067D-9EF5FE14B26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29162" y="336430"/>
            <a:ext cx="11533676" cy="6203776"/>
            <a:chOff x="329162" y="336430"/>
            <a:chExt cx="11533676" cy="6203776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57B1E296-D393-8B2D-6712-FB9A14617E5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" b="84221"/>
            <a:stretch/>
          </p:blipFill>
          <p:spPr>
            <a:xfrm>
              <a:off x="329162" y="336430"/>
              <a:ext cx="11533676" cy="2769079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2ABE58F-10AD-53AF-8B3C-5AB65BFC4FF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86"/>
            <a:stretch/>
          </p:blipFill>
          <p:spPr>
            <a:xfrm>
              <a:off x="329162" y="3045125"/>
              <a:ext cx="11533676" cy="3495081"/>
            </a:xfrm>
            <a:prstGeom prst="rect">
              <a:avLst/>
            </a:prstGeom>
          </p:spPr>
        </p:pic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E89586B-E532-430F-D8F3-84156F7FE897}"/>
              </a:ext>
            </a:extLst>
          </p:cNvPr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FFE6FAB9-5071-3E94-BF96-D8BB0CECF58F}"/>
              </a:ext>
            </a:extLst>
          </p:cNvPr>
          <p:cNvSpPr/>
          <p:nvPr/>
        </p:nvSpPr>
        <p:spPr>
          <a:xfrm>
            <a:off x="304800" y="4800600"/>
            <a:ext cx="11569700" cy="1612900"/>
          </a:xfrm>
          <a:prstGeom prst="roundRect">
            <a:avLst>
              <a:gd name="adj" fmla="val 7218"/>
            </a:avLst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214F03F-CD47-AF79-7A33-A39D26EA7E8E}"/>
              </a:ext>
            </a:extLst>
          </p:cNvPr>
          <p:cNvGrpSpPr/>
          <p:nvPr/>
        </p:nvGrpSpPr>
        <p:grpSpPr>
          <a:xfrm>
            <a:off x="331426" y="983884"/>
            <a:ext cx="11263674" cy="3871161"/>
            <a:chOff x="331426" y="882284"/>
            <a:chExt cx="11263674" cy="3871161"/>
          </a:xfrm>
        </p:grpSpPr>
        <p:sp>
          <p:nvSpPr>
            <p:cNvPr id="23" name="圆角矩形 12">
              <a:extLst>
                <a:ext uri="{FF2B5EF4-FFF2-40B4-BE49-F238E27FC236}">
                  <a16:creationId xmlns:a16="http://schemas.microsoft.com/office/drawing/2014/main" id="{4297C093-672A-78DB-1343-DB8909734FF5}"/>
                </a:ext>
              </a:extLst>
            </p:cNvPr>
            <p:cNvSpPr/>
            <p:nvPr/>
          </p:nvSpPr>
          <p:spPr>
            <a:xfrm>
              <a:off x="1143000" y="1258695"/>
              <a:ext cx="10452100" cy="1662306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BBBF71A7-2C8D-BD58-506D-49EF189DF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1426" y="882284"/>
              <a:ext cx="1968981" cy="3871161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BE08CC03-3C20-63AB-C9EF-A41DB3C67258}"/>
              </a:ext>
            </a:extLst>
          </p:cNvPr>
          <p:cNvSpPr txBox="1"/>
          <p:nvPr/>
        </p:nvSpPr>
        <p:spPr>
          <a:xfrm>
            <a:off x="2133600" y="1448150"/>
            <a:ext cx="9461500" cy="1475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0" i="0" dirty="0">
                <a:solidFill>
                  <a:srgbClr val="0F1115"/>
                </a:solidFill>
                <a:effectLst/>
                <a:latin typeface="quote-cjk-patch"/>
              </a:rPr>
              <a:t>同学们，看！这是我们学校运动会的现场，真是人山人海，太热闹了！</a:t>
            </a:r>
            <a:r>
              <a:rPr lang="zh-CN" altLang="en-US" sz="2800" dirty="0">
                <a:solidFill>
                  <a:srgbClr val="0F1115"/>
                </a:solidFill>
                <a:latin typeface="quote-cjk-patch"/>
              </a:rPr>
              <a:t>为了给</a:t>
            </a:r>
            <a:r>
              <a:rPr lang="zh-CN" altLang="en-US" sz="2800" b="0" i="0" dirty="0">
                <a:solidFill>
                  <a:srgbClr val="0F1115"/>
                </a:solidFill>
                <a:effectLst/>
                <a:latin typeface="quote-cjk-patch"/>
              </a:rPr>
              <a:t>小运动员们加油助威，校长准备给每一位观众都准备一个助威棒，你知道应该准备多少个吗？</a:t>
            </a:r>
            <a:endParaRPr lang="zh-CN" altLang="en-US" sz="2800" dirty="0"/>
          </a:p>
        </p:txBody>
      </p:sp>
      <p:pic>
        <p:nvPicPr>
          <p:cNvPr id="22" name="图片 8">
            <a:extLst>
              <a:ext uri="{FF2B5EF4-FFF2-40B4-BE49-F238E27FC236}">
                <a16:creationId xmlns:a16="http://schemas.microsoft.com/office/drawing/2014/main" id="{4D3F0C26-247A-BE85-360B-A741E4F0C6F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E965E029-B92D-B5AB-A75E-FCC7FB682D73}"/>
              </a:ext>
            </a:extLst>
          </p:cNvPr>
          <p:cNvSpPr txBox="1"/>
          <p:nvPr/>
        </p:nvSpPr>
        <p:spPr>
          <a:xfrm>
            <a:off x="2501900" y="1549750"/>
            <a:ext cx="8750300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dirty="0"/>
              <a:t>有什么好办法能</a:t>
            </a:r>
            <a:r>
              <a:rPr lang="zh-CN" altLang="en-US" sz="3200" b="1" dirty="0">
                <a:solidFill>
                  <a:srgbClr val="0070C0"/>
                </a:solidFill>
              </a:rPr>
              <a:t>快速</a:t>
            </a:r>
            <a:r>
              <a:rPr lang="zh-CN" altLang="en-US" sz="3200" dirty="0"/>
              <a:t>、</a:t>
            </a:r>
            <a:r>
              <a:rPr lang="zh-CN" altLang="en-US" sz="3200" b="1" dirty="0">
                <a:solidFill>
                  <a:srgbClr val="0070C0"/>
                </a:solidFill>
              </a:rPr>
              <a:t>比较准确</a:t>
            </a:r>
            <a:r>
              <a:rPr lang="zh-CN" altLang="en-US" sz="3200" dirty="0"/>
              <a:t>地知道一个</a:t>
            </a:r>
            <a:r>
              <a:rPr lang="zh-CN" altLang="en-US" sz="3200" b="1" dirty="0">
                <a:solidFill>
                  <a:srgbClr val="C00000"/>
                </a:solidFill>
              </a:rPr>
              <a:t>大概</a:t>
            </a:r>
            <a:r>
              <a:rPr lang="zh-CN" altLang="en-US" sz="3200" dirty="0"/>
              <a:t>的人数呢？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D84B425-F886-91D8-A169-A85E53177329}"/>
              </a:ext>
            </a:extLst>
          </p:cNvPr>
          <p:cNvSpPr txBox="1"/>
          <p:nvPr/>
        </p:nvSpPr>
        <p:spPr>
          <a:xfrm>
            <a:off x="800100" y="4909235"/>
            <a:ext cx="10591800" cy="1350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像这样，不需要精确计算，只求一个大概结果的方法，在</a:t>
            </a:r>
            <a:r>
              <a:rPr lang="zh-CN" altLang="en-US" sz="3200" b="1" i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数学上叫作</a:t>
            </a:r>
            <a:r>
              <a:rPr lang="zh-CN" altLang="en-US" sz="3600" b="1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估算</a:t>
            </a:r>
            <a:r>
              <a:rPr lang="zh-CN" altLang="en-US" sz="32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4B9C3EB-7804-BA9F-413D-2EE1C4B6C3C9}"/>
              </a:ext>
            </a:extLst>
          </p:cNvPr>
          <p:cNvSpPr/>
          <p:nvPr/>
        </p:nvSpPr>
        <p:spPr>
          <a:xfrm>
            <a:off x="10261600" y="1600200"/>
            <a:ext cx="1028700" cy="635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1" grpId="0"/>
      <p:bldP spid="21" grpId="1"/>
      <p:bldP spid="25" grpId="0"/>
      <p:bldP spid="27" grpId="0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49E6CF1F-E011-0328-2395-D171BDEDE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703" y="4144474"/>
            <a:ext cx="1013075" cy="846626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234434A2-91B8-4A1B-A4DB-4CA0D237AA7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29162" y="336430"/>
            <a:ext cx="11533676" cy="6203776"/>
            <a:chOff x="329162" y="336430"/>
            <a:chExt cx="11533676" cy="6203776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1251FFD0-6375-1FFB-1D20-EC58BE6E671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" b="84221"/>
            <a:stretch/>
          </p:blipFill>
          <p:spPr>
            <a:xfrm>
              <a:off x="329162" y="336430"/>
              <a:ext cx="11533676" cy="276907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FE9D071A-6BD3-343E-21C8-2FD4F15B518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86"/>
            <a:stretch/>
          </p:blipFill>
          <p:spPr>
            <a:xfrm>
              <a:off x="329162" y="3045125"/>
              <a:ext cx="11533676" cy="3495081"/>
            </a:xfrm>
            <a:prstGeom prst="rect">
              <a:avLst/>
            </a:prstGeom>
          </p:spPr>
        </p:pic>
      </p:grpSp>
      <p:pic>
        <p:nvPicPr>
          <p:cNvPr id="25" name="图片 8">
            <a:extLst>
              <a:ext uri="{FF2B5EF4-FFF2-40B4-BE49-F238E27FC236}">
                <a16:creationId xmlns:a16="http://schemas.microsoft.com/office/drawing/2014/main" id="{AF6FA3A8-1FDF-A123-2137-847A1AAE6FE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CD06891-8659-CB47-3399-17295EA4C9A7}"/>
              </a:ext>
            </a:extLst>
          </p:cNvPr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16A2F05-4D97-6E0D-84C4-AB86EA3AD59C}"/>
              </a:ext>
            </a:extLst>
          </p:cNvPr>
          <p:cNvGrpSpPr/>
          <p:nvPr/>
        </p:nvGrpSpPr>
        <p:grpSpPr>
          <a:xfrm>
            <a:off x="655526" y="1271872"/>
            <a:ext cx="10881360" cy="736600"/>
            <a:chOff x="1087" y="7230"/>
            <a:chExt cx="17136" cy="1160"/>
          </a:xfrm>
        </p:grpSpPr>
        <p:sp>
          <p:nvSpPr>
            <p:cNvPr id="41" name="标题 1">
              <a:extLst>
                <a:ext uri="{FF2B5EF4-FFF2-40B4-BE49-F238E27FC236}">
                  <a16:creationId xmlns:a16="http://schemas.microsoft.com/office/drawing/2014/main" id="{93E20082-484E-E2DF-C9E1-45E94AF67671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6320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要估计这个体育场的观众席上有多少人，你有什么办法？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6CF6A21-8330-8F0B-FA69-3DAE26B3839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4D713A8-91E3-46D7-0EAC-37A4BE74476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>
                <a:extLst>
                  <a:ext uri="{FF2B5EF4-FFF2-40B4-BE49-F238E27FC236}">
                    <a16:creationId xmlns:a16="http://schemas.microsoft.com/office/drawing/2014/main" id="{77C8B964-1FCF-59F4-B192-CF2979F14EFD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193279B-4A1B-2ECF-9C91-3470DB9A924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3AED3D2-4AE2-A272-B295-E88AEBABE7FC}"/>
              </a:ext>
            </a:extLst>
          </p:cNvPr>
          <p:cNvGrpSpPr/>
          <p:nvPr/>
        </p:nvGrpSpPr>
        <p:grpSpPr>
          <a:xfrm flipH="1">
            <a:off x="799264" y="2261994"/>
            <a:ext cx="6439735" cy="1260000"/>
            <a:chOff x="4360001" y="854108"/>
            <a:chExt cx="6439735" cy="1260000"/>
          </a:xfrm>
        </p:grpSpPr>
        <p:sp>
          <p:nvSpPr>
            <p:cNvPr id="15" name="圆角矩形 12">
              <a:extLst>
                <a:ext uri="{FF2B5EF4-FFF2-40B4-BE49-F238E27FC236}">
                  <a16:creationId xmlns:a16="http://schemas.microsoft.com/office/drawing/2014/main" id="{405D505F-B4F6-3CDD-9DC7-1E84E44CE063}"/>
                </a:ext>
              </a:extLst>
            </p:cNvPr>
            <p:cNvSpPr/>
            <p:nvPr/>
          </p:nvSpPr>
          <p:spPr>
            <a:xfrm>
              <a:off x="4360001" y="854108"/>
              <a:ext cx="6080239" cy="1260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15" descr="60">
              <a:extLst>
                <a:ext uri="{FF2B5EF4-FFF2-40B4-BE49-F238E27FC236}">
                  <a16:creationId xmlns:a16="http://schemas.microsoft.com/office/drawing/2014/main" id="{9AEA4964-CE1C-B952-A12F-F6A14AB6CE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6237" t="1111" r="13742" b="51852"/>
            <a:stretch>
              <a:fillRect/>
            </a:stretch>
          </p:blipFill>
          <p:spPr>
            <a:xfrm>
              <a:off x="9863736" y="1010429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16C4EF2-B3EE-8C3C-941F-B0E6FDF76F4E}"/>
                </a:ext>
              </a:extLst>
            </p:cNvPr>
            <p:cNvSpPr/>
            <p:nvPr/>
          </p:nvSpPr>
          <p:spPr bwMode="auto">
            <a:xfrm flipH="1">
              <a:off x="4537800" y="907925"/>
              <a:ext cx="5382186" cy="1152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可以先估出一个看台大约有多少人，然后再估出一共有多少人。</a:t>
              </a:r>
              <a:endParaRPr lang="en-US" altLang="zh-CN" sz="2800" b="1" dirty="0">
                <a:latin typeface="+mn-lt"/>
                <a:ea typeface="+mj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92B2DB9-F5C2-923B-BB5D-7534E9C331BE}"/>
              </a:ext>
            </a:extLst>
          </p:cNvPr>
          <p:cNvGrpSpPr/>
          <p:nvPr/>
        </p:nvGrpSpPr>
        <p:grpSpPr>
          <a:xfrm flipH="1">
            <a:off x="6134100" y="4852462"/>
            <a:ext cx="5432529" cy="1260000"/>
            <a:chOff x="1278069" y="1247476"/>
            <a:chExt cx="5432529" cy="1260000"/>
          </a:xfrm>
        </p:grpSpPr>
        <p:sp>
          <p:nvSpPr>
            <p:cNvPr id="19" name="圆角矩形 12">
              <a:extLst>
                <a:ext uri="{FF2B5EF4-FFF2-40B4-BE49-F238E27FC236}">
                  <a16:creationId xmlns:a16="http://schemas.microsoft.com/office/drawing/2014/main" id="{00B7D60C-A4B7-F65E-9590-CEDC8F5D5AD6}"/>
                </a:ext>
              </a:extLst>
            </p:cNvPr>
            <p:cNvSpPr/>
            <p:nvPr/>
          </p:nvSpPr>
          <p:spPr>
            <a:xfrm>
              <a:off x="1672684" y="1247476"/>
              <a:ext cx="5037914" cy="1260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图片 19" descr="9">
              <a:extLst>
                <a:ext uri="{FF2B5EF4-FFF2-40B4-BE49-F238E27FC236}">
                  <a16:creationId xmlns:a16="http://schemas.microsoft.com/office/drawing/2014/main" id="{274F023C-4FFB-807E-A108-BCBDC6B52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673" r="2130" b="50556"/>
            <a:stretch>
              <a:fillRect/>
            </a:stretch>
          </p:blipFill>
          <p:spPr>
            <a:xfrm>
              <a:off x="1278069" y="1409476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FD941CB-5033-DFDC-1C0D-D5C9CA2987F4}"/>
                </a:ext>
              </a:extLst>
            </p:cNvPr>
            <p:cNvSpPr/>
            <p:nvPr/>
          </p:nvSpPr>
          <p:spPr bwMode="auto">
            <a:xfrm flipH="1">
              <a:off x="2031441" y="1338996"/>
              <a:ext cx="4564857" cy="107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先数一排大约有几人，再数有几排，用乘法算一算。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0477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C250D47-35A4-2ACB-BC70-0C824CAFC0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03" y="1426674"/>
            <a:ext cx="6165512" cy="515251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1A080C11-40BE-0A8B-2C6D-6F43B2680C74}"/>
              </a:ext>
            </a:extLst>
          </p:cNvPr>
          <p:cNvGrpSpPr/>
          <p:nvPr/>
        </p:nvGrpSpPr>
        <p:grpSpPr>
          <a:xfrm>
            <a:off x="723890" y="625253"/>
            <a:ext cx="8255000" cy="736600"/>
            <a:chOff x="1087" y="7230"/>
            <a:chExt cx="13000" cy="1160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FE77CC74-C3F0-D719-D384-A027406B84B8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2184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下面是其中的一个看台，大约有多少人？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83FCC53-1472-456F-FA96-7F7D5438D25A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C2B5113D-6438-D09B-AB08-4588231B6DC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>
                <a:extLst>
                  <a:ext uri="{FF2B5EF4-FFF2-40B4-BE49-F238E27FC236}">
                    <a16:creationId xmlns:a16="http://schemas.microsoft.com/office/drawing/2014/main" id="{9EA440A6-F7AB-0CF9-39E5-0FE54777C1DE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7F8E6317-237C-9703-DF6C-50D66C1B49DB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" name="组合 7">
            <a:extLst>
              <a:ext uri="{FF2B5EF4-FFF2-40B4-BE49-F238E27FC236}">
                <a16:creationId xmlns:a16="http://schemas.microsoft.com/office/drawing/2014/main" id="{87451B59-7167-2850-142C-68A77D524123}"/>
              </a:ext>
            </a:extLst>
          </p:cNvPr>
          <p:cNvGrpSpPr/>
          <p:nvPr/>
        </p:nvGrpSpPr>
        <p:grpSpPr bwMode="auto">
          <a:xfrm>
            <a:off x="7016750" y="2091309"/>
            <a:ext cx="4743450" cy="2848991"/>
            <a:chOff x="684064" y="960104"/>
            <a:chExt cx="10823872" cy="4721485"/>
          </a:xfrm>
        </p:grpSpPr>
        <p:grpSp>
          <p:nvGrpSpPr>
            <p:cNvPr id="10" name="组合 8">
              <a:extLst>
                <a:ext uri="{FF2B5EF4-FFF2-40B4-BE49-F238E27FC236}">
                  <a16:creationId xmlns:a16="http://schemas.microsoft.com/office/drawing/2014/main" id="{3C4FFF24-97EE-EE26-CF29-6AA74F89F109}"/>
                </a:ext>
              </a:extLst>
            </p:cNvPr>
            <p:cNvGrpSpPr/>
            <p:nvPr/>
          </p:nvGrpSpPr>
          <p:grpSpPr bwMode="auto">
            <a:xfrm>
              <a:off x="684064" y="960104"/>
              <a:ext cx="10823872" cy="4721485"/>
              <a:chOff x="684064" y="960104"/>
              <a:chExt cx="10823872" cy="4721485"/>
            </a:xfrm>
          </p:grpSpPr>
          <p:sp>
            <p:nvSpPr>
              <p:cNvPr id="12" name="矩形: 圆角 4">
                <a:extLst>
                  <a:ext uri="{FF2B5EF4-FFF2-40B4-BE49-F238E27FC236}">
                    <a16:creationId xmlns:a16="http://schemas.microsoft.com/office/drawing/2014/main" id="{3C6FA6F9-B97F-7E24-2028-DCAA7F8C9C30}"/>
                  </a:ext>
                </a:extLst>
              </p:cNvPr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02726D60-5DC9-409E-F2E9-AB459A8A7B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08A90A8-64C9-5B32-1211-2AD39FF43488}"/>
                </a:ext>
              </a:extLst>
            </p:cNvPr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D62BDC5-3C53-37E6-9C98-BCBAFC40B162}"/>
              </a:ext>
            </a:extLst>
          </p:cNvPr>
          <p:cNvSpPr txBox="1"/>
          <p:nvPr/>
        </p:nvSpPr>
        <p:spPr>
          <a:xfrm>
            <a:off x="7239000" y="2599309"/>
            <a:ext cx="4379554" cy="1949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</a:rPr>
              <a:t>怎么估算它大概有多少名观众呢？</a:t>
            </a:r>
            <a:endParaRPr lang="en-US" altLang="zh-CN" sz="2800" b="1" dirty="0">
              <a:latin typeface="+mn-lt"/>
              <a:ea typeface="+mn-ea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</a:rPr>
              <a:t>同桌之间互相说一说。</a:t>
            </a:r>
          </a:p>
        </p:txBody>
      </p:sp>
    </p:spTree>
    <p:extLst>
      <p:ext uri="{BB962C8B-B14F-4D97-AF65-F5344CB8AC3E}">
        <p14:creationId xmlns:p14="http://schemas.microsoft.com/office/powerpoint/2010/main" val="8233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55ED1CF-77FA-6B2F-109A-C77EC50ED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03" y="1426674"/>
            <a:ext cx="6165512" cy="515251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C571907-C14A-59A2-6211-60FA86FA28BE}"/>
              </a:ext>
            </a:extLst>
          </p:cNvPr>
          <p:cNvGrpSpPr/>
          <p:nvPr/>
        </p:nvGrpSpPr>
        <p:grpSpPr>
          <a:xfrm>
            <a:off x="723890" y="625253"/>
            <a:ext cx="8255000" cy="736600"/>
            <a:chOff x="1087" y="7230"/>
            <a:chExt cx="13000" cy="1160"/>
          </a:xfrm>
        </p:grpSpPr>
        <p:sp>
          <p:nvSpPr>
            <p:cNvPr id="4" name="标题 1">
              <a:extLst>
                <a:ext uri="{FF2B5EF4-FFF2-40B4-BE49-F238E27FC236}">
                  <a16:creationId xmlns:a16="http://schemas.microsoft.com/office/drawing/2014/main" id="{E3932628-D6F4-5920-6859-C73E2E4F4CC2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2184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下面是其中的一个看台，大约有多少人？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6234BA1-01EB-4DF7-8CEA-6BEFB565CD81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3B07DDAC-1DEE-BF79-5DA3-360D555C500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任意多边形: 形状 18">
                <a:extLst>
                  <a:ext uri="{FF2B5EF4-FFF2-40B4-BE49-F238E27FC236}">
                    <a16:creationId xmlns:a16="http://schemas.microsoft.com/office/drawing/2014/main" id="{7B91EA57-7176-79EF-2A26-64BBF7034174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8258815A-2D6C-A123-0ECF-111CCE97F65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1EFC49BE-FCBB-75AC-A472-08F3464E7607}"/>
              </a:ext>
            </a:extLst>
          </p:cNvPr>
          <p:cNvSpPr/>
          <p:nvPr/>
        </p:nvSpPr>
        <p:spPr>
          <a:xfrm>
            <a:off x="1104900" y="1485900"/>
            <a:ext cx="1866900" cy="504190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9205C50-5CB3-15BC-8F12-181E2E1B076D}"/>
              </a:ext>
            </a:extLst>
          </p:cNvPr>
          <p:cNvSpPr/>
          <p:nvPr/>
        </p:nvSpPr>
        <p:spPr>
          <a:xfrm>
            <a:off x="3035300" y="1485900"/>
            <a:ext cx="1790700" cy="504190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B0A719A-35C5-8522-4AD4-CFCF72AD6D3E}"/>
              </a:ext>
            </a:extLst>
          </p:cNvPr>
          <p:cNvSpPr/>
          <p:nvPr/>
        </p:nvSpPr>
        <p:spPr>
          <a:xfrm>
            <a:off x="4864100" y="1485900"/>
            <a:ext cx="1993900" cy="504190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B790F1-41DB-278B-51B5-94EE2E06524F}"/>
              </a:ext>
            </a:extLst>
          </p:cNvPr>
          <p:cNvGrpSpPr/>
          <p:nvPr/>
        </p:nvGrpSpPr>
        <p:grpSpPr>
          <a:xfrm flipH="1">
            <a:off x="6454392" y="1456916"/>
            <a:ext cx="5178805" cy="2268000"/>
            <a:chOff x="5786031" y="783816"/>
            <a:chExt cx="5178805" cy="2268000"/>
          </a:xfrm>
        </p:grpSpPr>
        <p:sp>
          <p:nvSpPr>
            <p:cNvPr id="14" name="圆角矩形 12">
              <a:extLst>
                <a:ext uri="{FF2B5EF4-FFF2-40B4-BE49-F238E27FC236}">
                  <a16:creationId xmlns:a16="http://schemas.microsoft.com/office/drawing/2014/main" id="{B48E924C-E385-3F30-40D3-A9E17EC9CB97}"/>
                </a:ext>
              </a:extLst>
            </p:cNvPr>
            <p:cNvSpPr/>
            <p:nvPr/>
          </p:nvSpPr>
          <p:spPr>
            <a:xfrm>
              <a:off x="5786031" y="783816"/>
              <a:ext cx="4654215" cy="2268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 descr="60">
              <a:extLst>
                <a:ext uri="{FF2B5EF4-FFF2-40B4-BE49-F238E27FC236}">
                  <a16:creationId xmlns:a16="http://schemas.microsoft.com/office/drawing/2014/main" id="{07B5C50E-6553-E730-E58C-E2AAA54F5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6237" t="1111" r="13742" b="51852"/>
            <a:stretch>
              <a:fillRect/>
            </a:stretch>
          </p:blipFill>
          <p:spPr>
            <a:xfrm>
              <a:off x="9884836" y="972329"/>
              <a:ext cx="1080000" cy="1080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5B4E15B-2E64-010A-3548-5945CC9FEDC8}"/>
              </a:ext>
            </a:extLst>
          </p:cNvPr>
          <p:cNvGrpSpPr/>
          <p:nvPr/>
        </p:nvGrpSpPr>
        <p:grpSpPr>
          <a:xfrm flipH="1">
            <a:off x="6568971" y="3912662"/>
            <a:ext cx="5432529" cy="2268000"/>
            <a:chOff x="1278069" y="1247476"/>
            <a:chExt cx="5432529" cy="2268000"/>
          </a:xfrm>
        </p:grpSpPr>
        <p:sp>
          <p:nvSpPr>
            <p:cNvPr id="18" name="圆角矩形 12">
              <a:extLst>
                <a:ext uri="{FF2B5EF4-FFF2-40B4-BE49-F238E27FC236}">
                  <a16:creationId xmlns:a16="http://schemas.microsoft.com/office/drawing/2014/main" id="{75666C10-774E-7ED4-183D-2466E461ED2C}"/>
                </a:ext>
              </a:extLst>
            </p:cNvPr>
            <p:cNvSpPr/>
            <p:nvPr/>
          </p:nvSpPr>
          <p:spPr>
            <a:xfrm>
              <a:off x="1672684" y="1247476"/>
              <a:ext cx="5037914" cy="2268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图片 18" descr="9">
              <a:extLst>
                <a:ext uri="{FF2B5EF4-FFF2-40B4-BE49-F238E27FC236}">
                  <a16:creationId xmlns:a16="http://schemas.microsoft.com/office/drawing/2014/main" id="{44F9DB75-D932-A9CA-8D7A-1EDC02BFF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73" r="2130" b="50556"/>
            <a:stretch>
              <a:fillRect/>
            </a:stretch>
          </p:blipFill>
          <p:spPr>
            <a:xfrm>
              <a:off x="1278069" y="1409476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F622801-792A-4C31-4E57-7CA9912FA506}"/>
                </a:ext>
              </a:extLst>
            </p:cNvPr>
            <p:cNvSpPr/>
            <p:nvPr/>
          </p:nvSpPr>
          <p:spPr bwMode="auto">
            <a:xfrm flipH="1">
              <a:off x="2031441" y="1300896"/>
              <a:ext cx="4564857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将座位分成大致相等的</a:t>
              </a:r>
              <a:r>
                <a:rPr lang="en-US" altLang="zh-CN" sz="2800" b="1" dirty="0">
                  <a:latin typeface="+mn-lt"/>
                  <a:ea typeface="+mj-ea"/>
                </a:rPr>
                <a:t>3</a:t>
              </a:r>
              <a:r>
                <a:rPr lang="zh-CN" altLang="en-US" sz="2800" b="1" dirty="0">
                  <a:latin typeface="+mn-lt"/>
                  <a:ea typeface="+mj-ea"/>
                </a:rPr>
                <a:t>份</a:t>
              </a:r>
            </a:p>
          </p:txBody>
        </p:sp>
      </p:grp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79335553-D06C-7E98-24A6-636E37E41916}"/>
              </a:ext>
            </a:extLst>
          </p:cNvPr>
          <p:cNvSpPr/>
          <p:nvPr/>
        </p:nvSpPr>
        <p:spPr>
          <a:xfrm>
            <a:off x="768350" y="16970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8E71214E-EE3D-DF02-3433-8ED0EBE2ECD7}"/>
              </a:ext>
            </a:extLst>
          </p:cNvPr>
          <p:cNvSpPr/>
          <p:nvPr/>
        </p:nvSpPr>
        <p:spPr>
          <a:xfrm>
            <a:off x="768350" y="22558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EEC208F4-E1D5-07E8-73D5-C5C4C2AEE85A}"/>
              </a:ext>
            </a:extLst>
          </p:cNvPr>
          <p:cNvSpPr/>
          <p:nvPr/>
        </p:nvSpPr>
        <p:spPr>
          <a:xfrm>
            <a:off x="768350" y="28273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D3F49417-6A54-67C4-A338-BBBCDD16F142}"/>
              </a:ext>
            </a:extLst>
          </p:cNvPr>
          <p:cNvSpPr/>
          <p:nvPr/>
        </p:nvSpPr>
        <p:spPr>
          <a:xfrm>
            <a:off x="768350" y="329088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71C7DB83-1F3F-6F63-6F3B-3D85DF2B3ED0}"/>
              </a:ext>
            </a:extLst>
          </p:cNvPr>
          <p:cNvSpPr/>
          <p:nvPr/>
        </p:nvSpPr>
        <p:spPr>
          <a:xfrm>
            <a:off x="768350" y="382428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E6E2FBDB-352E-F2BB-7488-DA0FDA1AE0AE}"/>
              </a:ext>
            </a:extLst>
          </p:cNvPr>
          <p:cNvSpPr/>
          <p:nvPr/>
        </p:nvSpPr>
        <p:spPr>
          <a:xfrm>
            <a:off x="768350" y="442118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C00AD99B-0E50-51A4-36C8-E22BCE2A840C}"/>
              </a:ext>
            </a:extLst>
          </p:cNvPr>
          <p:cNvSpPr/>
          <p:nvPr/>
        </p:nvSpPr>
        <p:spPr>
          <a:xfrm>
            <a:off x="768350" y="49736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58E00A54-EA8F-DC3A-3AC3-C7DDD3DCA4BD}"/>
              </a:ext>
            </a:extLst>
          </p:cNvPr>
          <p:cNvSpPr/>
          <p:nvPr/>
        </p:nvSpPr>
        <p:spPr>
          <a:xfrm>
            <a:off x="768350" y="5510212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183B304-1ED6-EC4D-A49D-3D92E0A49989}"/>
              </a:ext>
            </a:extLst>
          </p:cNvPr>
          <p:cNvSpPr/>
          <p:nvPr/>
        </p:nvSpPr>
        <p:spPr>
          <a:xfrm>
            <a:off x="1219200" y="5355772"/>
            <a:ext cx="1730477" cy="595086"/>
          </a:xfrm>
          <a:prstGeom prst="rect">
            <a:avLst/>
          </a:prstGeom>
          <a:solidFill>
            <a:srgbClr val="FFFF99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BB1FDDB-7A9A-0F4F-318B-CC61B1C0A279}"/>
              </a:ext>
            </a:extLst>
          </p:cNvPr>
          <p:cNvSpPr txBox="1"/>
          <p:nvPr/>
        </p:nvSpPr>
        <p:spPr>
          <a:xfrm>
            <a:off x="7470934" y="1566635"/>
            <a:ext cx="3804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一排大约有</a:t>
            </a:r>
            <a:r>
              <a:rPr lang="en-US" altLang="zh-CN" sz="2800" b="1" dirty="0">
                <a:solidFill>
                  <a:srgbClr val="C00000"/>
                </a:solidFill>
              </a:rPr>
              <a:t>7×3 </a:t>
            </a:r>
            <a:r>
              <a:rPr lang="zh-CN" altLang="en-US" sz="2800" b="1" dirty="0">
                <a:solidFill>
                  <a:srgbClr val="C00000"/>
                </a:solidFill>
              </a:rPr>
              <a:t>≈ </a:t>
            </a:r>
            <a:r>
              <a:rPr lang="en-US" altLang="zh-CN" sz="2800" b="1" dirty="0">
                <a:solidFill>
                  <a:srgbClr val="C00000"/>
                </a:solidFill>
              </a:rPr>
              <a:t>21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4F9A263-780D-1785-48DD-23462EF10CD1}"/>
              </a:ext>
            </a:extLst>
          </p:cNvPr>
          <p:cNvSpPr txBox="1"/>
          <p:nvPr/>
        </p:nvSpPr>
        <p:spPr>
          <a:xfrm>
            <a:off x="7470934" y="2093383"/>
            <a:ext cx="1806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一共有</a:t>
            </a:r>
            <a:r>
              <a:rPr lang="en-US" altLang="zh-CN" sz="2800" b="1" dirty="0">
                <a:solidFill>
                  <a:srgbClr val="C00000"/>
                </a:solidFill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</a:rPr>
              <a:t>排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6AF7876-4C15-E15B-754E-A8E3316337EE}"/>
              </a:ext>
            </a:extLst>
          </p:cNvPr>
          <p:cNvSpPr txBox="1"/>
          <p:nvPr/>
        </p:nvSpPr>
        <p:spPr>
          <a:xfrm>
            <a:off x="7470934" y="2620131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21×8</a:t>
            </a:r>
            <a:r>
              <a:rPr lang="zh-CN" altLang="en-US" sz="2800" b="1" dirty="0">
                <a:solidFill>
                  <a:srgbClr val="C00000"/>
                </a:solidFill>
              </a:rPr>
              <a:t> ≈ </a:t>
            </a:r>
            <a:r>
              <a:rPr lang="en-US" altLang="zh-CN" sz="2800" b="1" dirty="0">
                <a:solidFill>
                  <a:srgbClr val="C00000"/>
                </a:solidFill>
              </a:rPr>
              <a:t>160</a:t>
            </a:r>
            <a:r>
              <a:rPr lang="zh-CN" altLang="en-US" sz="2800" b="1" dirty="0">
                <a:solidFill>
                  <a:srgbClr val="C00000"/>
                </a:solidFill>
              </a:rPr>
              <a:t>（人）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B210AFD-EC27-97EC-F5CE-568289D5C47D}"/>
              </a:ext>
            </a:extLst>
          </p:cNvPr>
          <p:cNvSpPr txBox="1"/>
          <p:nvPr/>
        </p:nvSpPr>
        <p:spPr>
          <a:xfrm>
            <a:off x="7044870" y="3146878"/>
            <a:ext cx="4509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160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F67413C-0805-396D-30E9-24EDFD9A6B7B}"/>
              </a:ext>
            </a:extLst>
          </p:cNvPr>
          <p:cNvSpPr txBox="1"/>
          <p:nvPr/>
        </p:nvSpPr>
        <p:spPr>
          <a:xfrm>
            <a:off x="6743757" y="4525735"/>
            <a:ext cx="4525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一份大约有</a:t>
            </a:r>
            <a:r>
              <a:rPr lang="en-US" altLang="zh-CN" sz="2800" b="1" dirty="0">
                <a:solidFill>
                  <a:srgbClr val="C00000"/>
                </a:solidFill>
              </a:rPr>
              <a:t>7×8 </a:t>
            </a:r>
            <a:r>
              <a:rPr lang="zh-CN" altLang="en-US" sz="2800" b="1" dirty="0">
                <a:solidFill>
                  <a:srgbClr val="C00000"/>
                </a:solidFill>
              </a:rPr>
              <a:t>≈ </a:t>
            </a:r>
            <a:r>
              <a:rPr lang="en-US" altLang="zh-CN" sz="2800" b="1" dirty="0">
                <a:solidFill>
                  <a:srgbClr val="C00000"/>
                </a:solidFill>
              </a:rPr>
              <a:t>56</a:t>
            </a:r>
            <a:r>
              <a:rPr lang="zh-CN" altLang="en-US" sz="2800" b="1" dirty="0">
                <a:solidFill>
                  <a:srgbClr val="C00000"/>
                </a:solidFill>
              </a:rPr>
              <a:t>（人）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D6B7366-47E5-0659-2744-B7D6C859174A}"/>
              </a:ext>
            </a:extLst>
          </p:cNvPr>
          <p:cNvSpPr txBox="1"/>
          <p:nvPr/>
        </p:nvSpPr>
        <p:spPr>
          <a:xfrm>
            <a:off x="7540170" y="5068206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56×3</a:t>
            </a:r>
            <a:r>
              <a:rPr lang="zh-CN" altLang="en-US" sz="2800" b="1" dirty="0">
                <a:solidFill>
                  <a:srgbClr val="C00000"/>
                </a:solidFill>
              </a:rPr>
              <a:t> ≈ </a:t>
            </a:r>
            <a:r>
              <a:rPr lang="en-US" altLang="zh-CN" sz="2800" b="1" dirty="0">
                <a:solidFill>
                  <a:srgbClr val="C00000"/>
                </a:solidFill>
              </a:rPr>
              <a:t>180</a:t>
            </a:r>
            <a:r>
              <a:rPr lang="zh-CN" altLang="en-US" sz="2800" b="1" dirty="0">
                <a:solidFill>
                  <a:srgbClr val="C00000"/>
                </a:solidFill>
              </a:rPr>
              <a:t>（人）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905B4BA-93A9-5D44-9F86-01362DFC2808}"/>
              </a:ext>
            </a:extLst>
          </p:cNvPr>
          <p:cNvSpPr txBox="1"/>
          <p:nvPr/>
        </p:nvSpPr>
        <p:spPr>
          <a:xfrm>
            <a:off x="6676570" y="5610678"/>
            <a:ext cx="46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180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F330C1-E4F3-CA05-578F-0C65990570C8}"/>
              </a:ext>
            </a:extLst>
          </p:cNvPr>
          <p:cNvSpPr/>
          <p:nvPr/>
        </p:nvSpPr>
        <p:spPr>
          <a:xfrm>
            <a:off x="3057832" y="5345940"/>
            <a:ext cx="1730477" cy="595086"/>
          </a:xfrm>
          <a:prstGeom prst="rect">
            <a:avLst/>
          </a:prstGeom>
          <a:solidFill>
            <a:srgbClr val="FFFF99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EE78B2E-133B-F94E-9CE8-28670DACCFA7}"/>
              </a:ext>
            </a:extLst>
          </p:cNvPr>
          <p:cNvSpPr/>
          <p:nvPr/>
        </p:nvSpPr>
        <p:spPr>
          <a:xfrm>
            <a:off x="4872039" y="5345940"/>
            <a:ext cx="1905152" cy="595086"/>
          </a:xfrm>
          <a:prstGeom prst="rect">
            <a:avLst/>
          </a:prstGeom>
          <a:solidFill>
            <a:srgbClr val="FFFF99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38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12" grpId="0" animBg="1"/>
      <p:bldP spid="12" grpId="1" animBg="1"/>
      <p:bldP spid="16" grpId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489B8D5-2181-EE5C-674F-8D00981FA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703" y="4144474"/>
            <a:ext cx="1013075" cy="84662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CB2AA81-12F4-6B06-186E-7A7CEB40AAE2}"/>
              </a:ext>
            </a:extLst>
          </p:cNvPr>
          <p:cNvGrpSpPr/>
          <p:nvPr/>
        </p:nvGrpSpPr>
        <p:grpSpPr>
          <a:xfrm>
            <a:off x="329162" y="336430"/>
            <a:ext cx="11533676" cy="6203776"/>
            <a:chOff x="329162" y="336430"/>
            <a:chExt cx="11533676" cy="620377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3C18709-0F02-0EF4-D8AD-0EFE481B1FDD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" b="84221"/>
            <a:stretch/>
          </p:blipFill>
          <p:spPr>
            <a:xfrm>
              <a:off x="329162" y="336430"/>
              <a:ext cx="11533676" cy="276907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213DBD5-0211-51A4-0B1D-23F961DD2896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86"/>
            <a:stretch/>
          </p:blipFill>
          <p:spPr>
            <a:xfrm>
              <a:off x="329162" y="3045125"/>
              <a:ext cx="11533676" cy="3495081"/>
            </a:xfrm>
            <a:prstGeom prst="rect">
              <a:avLst/>
            </a:prstGeom>
          </p:spPr>
        </p:pic>
      </p:grpSp>
      <p:pic>
        <p:nvPicPr>
          <p:cNvPr id="6" name="图片 8">
            <a:extLst>
              <a:ext uri="{FF2B5EF4-FFF2-40B4-BE49-F238E27FC236}">
                <a16:creationId xmlns:a16="http://schemas.microsoft.com/office/drawing/2014/main" id="{2021872E-C20A-5D80-9C8D-B259C42A4F7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标题 1">
            <a:extLst>
              <a:ext uri="{FF2B5EF4-FFF2-40B4-BE49-F238E27FC236}">
                <a16:creationId xmlns:a16="http://schemas.microsoft.com/office/drawing/2014/main" id="{153B2A0D-F0C0-17D2-56A4-0C8313E2D86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82944" y="1913017"/>
            <a:ext cx="10009442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像这样的看台，我们运动场一共有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_______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个。</a:t>
            </a: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00DFB6D-4784-B72D-A099-DCC0F3730D01}"/>
              </a:ext>
            </a:extLst>
          </p:cNvPr>
          <p:cNvSpPr/>
          <p:nvPr/>
        </p:nvSpPr>
        <p:spPr>
          <a:xfrm>
            <a:off x="3405188" y="4030661"/>
            <a:ext cx="2396331" cy="881062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" fmla="*/ 0 w 2527300"/>
              <a:gd name="connsiteY0" fmla="*/ 850900 h 928687"/>
              <a:gd name="connsiteX1" fmla="*/ 1955800 w 2527300"/>
              <a:gd name="connsiteY1" fmla="*/ 0 h 928687"/>
              <a:gd name="connsiteX2" fmla="*/ 2527300 w 2527300"/>
              <a:gd name="connsiteY2" fmla="*/ 0 h 928687"/>
              <a:gd name="connsiteX3" fmla="*/ 708025 w 2527300"/>
              <a:gd name="connsiteY3" fmla="*/ 928687 h 928687"/>
              <a:gd name="connsiteX4" fmla="*/ 0 w 2527300"/>
              <a:gd name="connsiteY4" fmla="*/ 850900 h 928687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36600 w 2527300"/>
              <a:gd name="connsiteY3" fmla="*/ 881062 h 881062"/>
              <a:gd name="connsiteX4" fmla="*/ 0 w 2527300"/>
              <a:gd name="connsiteY4" fmla="*/ 850900 h 881062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69938 w 2527300"/>
              <a:gd name="connsiteY3" fmla="*/ 881062 h 881062"/>
              <a:gd name="connsiteX4" fmla="*/ 0 w 2527300"/>
              <a:gd name="connsiteY4" fmla="*/ 850900 h 881062"/>
              <a:gd name="connsiteX0" fmla="*/ 0 w 2396331"/>
              <a:gd name="connsiteY0" fmla="*/ 786606 h 881062"/>
              <a:gd name="connsiteX1" fmla="*/ 1824831 w 2396331"/>
              <a:gd name="connsiteY1" fmla="*/ 0 h 881062"/>
              <a:gd name="connsiteX2" fmla="*/ 2396331 w 2396331"/>
              <a:gd name="connsiteY2" fmla="*/ 0 h 881062"/>
              <a:gd name="connsiteX3" fmla="*/ 638969 w 2396331"/>
              <a:gd name="connsiteY3" fmla="*/ 881062 h 881062"/>
              <a:gd name="connsiteX4" fmla="*/ 0 w 2396331"/>
              <a:gd name="connsiteY4" fmla="*/ 786606 h 881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6331" h="881062">
                <a:moveTo>
                  <a:pt x="0" y="786606"/>
                </a:moveTo>
                <a:lnTo>
                  <a:pt x="1824831" y="0"/>
                </a:lnTo>
                <a:lnTo>
                  <a:pt x="2396331" y="0"/>
                </a:lnTo>
                <a:lnTo>
                  <a:pt x="638969" y="881062"/>
                </a:lnTo>
                <a:lnTo>
                  <a:pt x="0" y="786606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E8FC11F-DEEF-A95B-0E1B-FEAC8D6A60BB}"/>
              </a:ext>
            </a:extLst>
          </p:cNvPr>
          <p:cNvSpPr/>
          <p:nvPr/>
        </p:nvSpPr>
        <p:spPr>
          <a:xfrm>
            <a:off x="4127502" y="4042568"/>
            <a:ext cx="2474912" cy="938211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" fmla="*/ 0 w 2527300"/>
              <a:gd name="connsiteY0" fmla="*/ 850900 h 928687"/>
              <a:gd name="connsiteX1" fmla="*/ 1955800 w 2527300"/>
              <a:gd name="connsiteY1" fmla="*/ 0 h 928687"/>
              <a:gd name="connsiteX2" fmla="*/ 2527300 w 2527300"/>
              <a:gd name="connsiteY2" fmla="*/ 0 h 928687"/>
              <a:gd name="connsiteX3" fmla="*/ 708025 w 2527300"/>
              <a:gd name="connsiteY3" fmla="*/ 928687 h 928687"/>
              <a:gd name="connsiteX4" fmla="*/ 0 w 2527300"/>
              <a:gd name="connsiteY4" fmla="*/ 850900 h 928687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36600 w 2527300"/>
              <a:gd name="connsiteY3" fmla="*/ 881062 h 881062"/>
              <a:gd name="connsiteX4" fmla="*/ 0 w 2527300"/>
              <a:gd name="connsiteY4" fmla="*/ 850900 h 881062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69938 w 2527300"/>
              <a:gd name="connsiteY3" fmla="*/ 881062 h 881062"/>
              <a:gd name="connsiteX4" fmla="*/ 0 w 2527300"/>
              <a:gd name="connsiteY4" fmla="*/ 850900 h 881062"/>
              <a:gd name="connsiteX0" fmla="*/ 0 w 2396331"/>
              <a:gd name="connsiteY0" fmla="*/ 786606 h 881062"/>
              <a:gd name="connsiteX1" fmla="*/ 1824831 w 2396331"/>
              <a:gd name="connsiteY1" fmla="*/ 0 h 881062"/>
              <a:gd name="connsiteX2" fmla="*/ 2396331 w 2396331"/>
              <a:gd name="connsiteY2" fmla="*/ 0 h 881062"/>
              <a:gd name="connsiteX3" fmla="*/ 638969 w 2396331"/>
              <a:gd name="connsiteY3" fmla="*/ 881062 h 881062"/>
              <a:gd name="connsiteX4" fmla="*/ 0 w 2396331"/>
              <a:gd name="connsiteY4" fmla="*/ 786606 h 881062"/>
              <a:gd name="connsiteX0" fmla="*/ 0 w 2391568"/>
              <a:gd name="connsiteY0" fmla="*/ 889000 h 889000"/>
              <a:gd name="connsiteX1" fmla="*/ 1820068 w 2391568"/>
              <a:gd name="connsiteY1" fmla="*/ 0 h 889000"/>
              <a:gd name="connsiteX2" fmla="*/ 2391568 w 2391568"/>
              <a:gd name="connsiteY2" fmla="*/ 0 h 889000"/>
              <a:gd name="connsiteX3" fmla="*/ 634206 w 2391568"/>
              <a:gd name="connsiteY3" fmla="*/ 881062 h 889000"/>
              <a:gd name="connsiteX4" fmla="*/ 0 w 2391568"/>
              <a:gd name="connsiteY4" fmla="*/ 889000 h 889000"/>
              <a:gd name="connsiteX0" fmla="*/ 0 w 2391568"/>
              <a:gd name="connsiteY0" fmla="*/ 889000 h 950118"/>
              <a:gd name="connsiteX1" fmla="*/ 1820068 w 2391568"/>
              <a:gd name="connsiteY1" fmla="*/ 0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391568"/>
              <a:gd name="connsiteY0" fmla="*/ 889000 h 950118"/>
              <a:gd name="connsiteX1" fmla="*/ 1731962 w 2391568"/>
              <a:gd name="connsiteY1" fmla="*/ 28575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474912"/>
              <a:gd name="connsiteY0" fmla="*/ 877093 h 938211"/>
              <a:gd name="connsiteX1" fmla="*/ 1731962 w 2474912"/>
              <a:gd name="connsiteY1" fmla="*/ 16668 h 938211"/>
              <a:gd name="connsiteX2" fmla="*/ 2474912 w 2474912"/>
              <a:gd name="connsiteY2" fmla="*/ 0 h 938211"/>
              <a:gd name="connsiteX3" fmla="*/ 715169 w 2474912"/>
              <a:gd name="connsiteY3" fmla="*/ 938211 h 938211"/>
              <a:gd name="connsiteX4" fmla="*/ 0 w 2474912"/>
              <a:gd name="connsiteY4" fmla="*/ 877093 h 938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912" h="938211">
                <a:moveTo>
                  <a:pt x="0" y="877093"/>
                </a:moveTo>
                <a:lnTo>
                  <a:pt x="1731962" y="16668"/>
                </a:lnTo>
                <a:lnTo>
                  <a:pt x="2474912" y="0"/>
                </a:lnTo>
                <a:lnTo>
                  <a:pt x="715169" y="938211"/>
                </a:lnTo>
                <a:lnTo>
                  <a:pt x="0" y="877093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418271F-5FA2-10CD-FB53-1C92F6D488F8}"/>
              </a:ext>
            </a:extLst>
          </p:cNvPr>
          <p:cNvSpPr/>
          <p:nvPr/>
        </p:nvSpPr>
        <p:spPr>
          <a:xfrm>
            <a:off x="5013328" y="4023520"/>
            <a:ext cx="2536824" cy="931067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" fmla="*/ 0 w 2527300"/>
              <a:gd name="connsiteY0" fmla="*/ 850900 h 928687"/>
              <a:gd name="connsiteX1" fmla="*/ 1955800 w 2527300"/>
              <a:gd name="connsiteY1" fmla="*/ 0 h 928687"/>
              <a:gd name="connsiteX2" fmla="*/ 2527300 w 2527300"/>
              <a:gd name="connsiteY2" fmla="*/ 0 h 928687"/>
              <a:gd name="connsiteX3" fmla="*/ 708025 w 2527300"/>
              <a:gd name="connsiteY3" fmla="*/ 928687 h 928687"/>
              <a:gd name="connsiteX4" fmla="*/ 0 w 2527300"/>
              <a:gd name="connsiteY4" fmla="*/ 850900 h 928687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36600 w 2527300"/>
              <a:gd name="connsiteY3" fmla="*/ 881062 h 881062"/>
              <a:gd name="connsiteX4" fmla="*/ 0 w 2527300"/>
              <a:gd name="connsiteY4" fmla="*/ 850900 h 881062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69938 w 2527300"/>
              <a:gd name="connsiteY3" fmla="*/ 881062 h 881062"/>
              <a:gd name="connsiteX4" fmla="*/ 0 w 2527300"/>
              <a:gd name="connsiteY4" fmla="*/ 850900 h 881062"/>
              <a:gd name="connsiteX0" fmla="*/ 0 w 2396331"/>
              <a:gd name="connsiteY0" fmla="*/ 786606 h 881062"/>
              <a:gd name="connsiteX1" fmla="*/ 1824831 w 2396331"/>
              <a:gd name="connsiteY1" fmla="*/ 0 h 881062"/>
              <a:gd name="connsiteX2" fmla="*/ 2396331 w 2396331"/>
              <a:gd name="connsiteY2" fmla="*/ 0 h 881062"/>
              <a:gd name="connsiteX3" fmla="*/ 638969 w 2396331"/>
              <a:gd name="connsiteY3" fmla="*/ 881062 h 881062"/>
              <a:gd name="connsiteX4" fmla="*/ 0 w 2396331"/>
              <a:gd name="connsiteY4" fmla="*/ 786606 h 881062"/>
              <a:gd name="connsiteX0" fmla="*/ 0 w 2391568"/>
              <a:gd name="connsiteY0" fmla="*/ 889000 h 889000"/>
              <a:gd name="connsiteX1" fmla="*/ 1820068 w 2391568"/>
              <a:gd name="connsiteY1" fmla="*/ 0 h 889000"/>
              <a:gd name="connsiteX2" fmla="*/ 2391568 w 2391568"/>
              <a:gd name="connsiteY2" fmla="*/ 0 h 889000"/>
              <a:gd name="connsiteX3" fmla="*/ 634206 w 2391568"/>
              <a:gd name="connsiteY3" fmla="*/ 881062 h 889000"/>
              <a:gd name="connsiteX4" fmla="*/ 0 w 2391568"/>
              <a:gd name="connsiteY4" fmla="*/ 889000 h 889000"/>
              <a:gd name="connsiteX0" fmla="*/ 0 w 2391568"/>
              <a:gd name="connsiteY0" fmla="*/ 889000 h 950118"/>
              <a:gd name="connsiteX1" fmla="*/ 1820068 w 2391568"/>
              <a:gd name="connsiteY1" fmla="*/ 0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391568"/>
              <a:gd name="connsiteY0" fmla="*/ 889000 h 950118"/>
              <a:gd name="connsiteX1" fmla="*/ 1731962 w 2391568"/>
              <a:gd name="connsiteY1" fmla="*/ 28575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474912"/>
              <a:gd name="connsiteY0" fmla="*/ 877093 h 938211"/>
              <a:gd name="connsiteX1" fmla="*/ 1731962 w 2474912"/>
              <a:gd name="connsiteY1" fmla="*/ 16668 h 938211"/>
              <a:gd name="connsiteX2" fmla="*/ 2474912 w 2474912"/>
              <a:gd name="connsiteY2" fmla="*/ 0 h 938211"/>
              <a:gd name="connsiteX3" fmla="*/ 715169 w 2474912"/>
              <a:gd name="connsiteY3" fmla="*/ 938211 h 938211"/>
              <a:gd name="connsiteX4" fmla="*/ 0 w 2474912"/>
              <a:gd name="connsiteY4" fmla="*/ 877093 h 938211"/>
              <a:gd name="connsiteX0" fmla="*/ 0 w 2591593"/>
              <a:gd name="connsiteY0" fmla="*/ 872330 h 933448"/>
              <a:gd name="connsiteX1" fmla="*/ 1731962 w 2591593"/>
              <a:gd name="connsiteY1" fmla="*/ 11905 h 933448"/>
              <a:gd name="connsiteX2" fmla="*/ 2591593 w 2591593"/>
              <a:gd name="connsiteY2" fmla="*/ 0 h 933448"/>
              <a:gd name="connsiteX3" fmla="*/ 715169 w 2591593"/>
              <a:gd name="connsiteY3" fmla="*/ 933448 h 933448"/>
              <a:gd name="connsiteX4" fmla="*/ 0 w 2591593"/>
              <a:gd name="connsiteY4" fmla="*/ 872330 h 933448"/>
              <a:gd name="connsiteX0" fmla="*/ 0 w 2591593"/>
              <a:gd name="connsiteY0" fmla="*/ 872330 h 933448"/>
              <a:gd name="connsiteX1" fmla="*/ 1753394 w 2591593"/>
              <a:gd name="connsiteY1" fmla="*/ 11905 h 933448"/>
              <a:gd name="connsiteX2" fmla="*/ 2591593 w 2591593"/>
              <a:gd name="connsiteY2" fmla="*/ 0 h 933448"/>
              <a:gd name="connsiteX3" fmla="*/ 715169 w 2591593"/>
              <a:gd name="connsiteY3" fmla="*/ 933448 h 933448"/>
              <a:gd name="connsiteX4" fmla="*/ 0 w 2591593"/>
              <a:gd name="connsiteY4" fmla="*/ 872330 h 933448"/>
              <a:gd name="connsiteX0" fmla="*/ 0 w 2536824"/>
              <a:gd name="connsiteY0" fmla="*/ 912811 h 933448"/>
              <a:gd name="connsiteX1" fmla="*/ 1698625 w 2536824"/>
              <a:gd name="connsiteY1" fmla="*/ 11905 h 933448"/>
              <a:gd name="connsiteX2" fmla="*/ 2536824 w 2536824"/>
              <a:gd name="connsiteY2" fmla="*/ 0 h 933448"/>
              <a:gd name="connsiteX3" fmla="*/ 660400 w 2536824"/>
              <a:gd name="connsiteY3" fmla="*/ 933448 h 933448"/>
              <a:gd name="connsiteX4" fmla="*/ 0 w 2536824"/>
              <a:gd name="connsiteY4" fmla="*/ 912811 h 933448"/>
              <a:gd name="connsiteX0" fmla="*/ 0 w 2536824"/>
              <a:gd name="connsiteY0" fmla="*/ 912811 h 914398"/>
              <a:gd name="connsiteX1" fmla="*/ 1698625 w 2536824"/>
              <a:gd name="connsiteY1" fmla="*/ 11905 h 914398"/>
              <a:gd name="connsiteX2" fmla="*/ 2536824 w 2536824"/>
              <a:gd name="connsiteY2" fmla="*/ 0 h 914398"/>
              <a:gd name="connsiteX3" fmla="*/ 727075 w 2536824"/>
              <a:gd name="connsiteY3" fmla="*/ 914398 h 914398"/>
              <a:gd name="connsiteX4" fmla="*/ 0 w 2536824"/>
              <a:gd name="connsiteY4" fmla="*/ 912811 h 914398"/>
              <a:gd name="connsiteX0" fmla="*/ 0 w 2536824"/>
              <a:gd name="connsiteY0" fmla="*/ 912811 h 931067"/>
              <a:gd name="connsiteX1" fmla="*/ 1698625 w 2536824"/>
              <a:gd name="connsiteY1" fmla="*/ 11905 h 931067"/>
              <a:gd name="connsiteX2" fmla="*/ 2536824 w 2536824"/>
              <a:gd name="connsiteY2" fmla="*/ 0 h 931067"/>
              <a:gd name="connsiteX3" fmla="*/ 803275 w 2536824"/>
              <a:gd name="connsiteY3" fmla="*/ 931067 h 931067"/>
              <a:gd name="connsiteX4" fmla="*/ 0 w 2536824"/>
              <a:gd name="connsiteY4" fmla="*/ 912811 h 93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6824" h="931067">
                <a:moveTo>
                  <a:pt x="0" y="912811"/>
                </a:moveTo>
                <a:lnTo>
                  <a:pt x="1698625" y="11905"/>
                </a:lnTo>
                <a:lnTo>
                  <a:pt x="2536824" y="0"/>
                </a:lnTo>
                <a:lnTo>
                  <a:pt x="803275" y="931067"/>
                </a:lnTo>
                <a:lnTo>
                  <a:pt x="0" y="912811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7F9BACD-D763-88E3-68A1-1A6ECA4BCB09}"/>
              </a:ext>
            </a:extLst>
          </p:cNvPr>
          <p:cNvSpPr/>
          <p:nvPr/>
        </p:nvSpPr>
        <p:spPr>
          <a:xfrm>
            <a:off x="5870577" y="3973514"/>
            <a:ext cx="2820192" cy="1062036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" fmla="*/ 0 w 2527300"/>
              <a:gd name="connsiteY0" fmla="*/ 850900 h 928687"/>
              <a:gd name="connsiteX1" fmla="*/ 1955800 w 2527300"/>
              <a:gd name="connsiteY1" fmla="*/ 0 h 928687"/>
              <a:gd name="connsiteX2" fmla="*/ 2527300 w 2527300"/>
              <a:gd name="connsiteY2" fmla="*/ 0 h 928687"/>
              <a:gd name="connsiteX3" fmla="*/ 708025 w 2527300"/>
              <a:gd name="connsiteY3" fmla="*/ 928687 h 928687"/>
              <a:gd name="connsiteX4" fmla="*/ 0 w 2527300"/>
              <a:gd name="connsiteY4" fmla="*/ 850900 h 928687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36600 w 2527300"/>
              <a:gd name="connsiteY3" fmla="*/ 881062 h 881062"/>
              <a:gd name="connsiteX4" fmla="*/ 0 w 2527300"/>
              <a:gd name="connsiteY4" fmla="*/ 850900 h 881062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69938 w 2527300"/>
              <a:gd name="connsiteY3" fmla="*/ 881062 h 881062"/>
              <a:gd name="connsiteX4" fmla="*/ 0 w 2527300"/>
              <a:gd name="connsiteY4" fmla="*/ 850900 h 881062"/>
              <a:gd name="connsiteX0" fmla="*/ 0 w 2396331"/>
              <a:gd name="connsiteY0" fmla="*/ 786606 h 881062"/>
              <a:gd name="connsiteX1" fmla="*/ 1824831 w 2396331"/>
              <a:gd name="connsiteY1" fmla="*/ 0 h 881062"/>
              <a:gd name="connsiteX2" fmla="*/ 2396331 w 2396331"/>
              <a:gd name="connsiteY2" fmla="*/ 0 h 881062"/>
              <a:gd name="connsiteX3" fmla="*/ 638969 w 2396331"/>
              <a:gd name="connsiteY3" fmla="*/ 881062 h 881062"/>
              <a:gd name="connsiteX4" fmla="*/ 0 w 2396331"/>
              <a:gd name="connsiteY4" fmla="*/ 786606 h 881062"/>
              <a:gd name="connsiteX0" fmla="*/ 0 w 2391568"/>
              <a:gd name="connsiteY0" fmla="*/ 889000 h 889000"/>
              <a:gd name="connsiteX1" fmla="*/ 1820068 w 2391568"/>
              <a:gd name="connsiteY1" fmla="*/ 0 h 889000"/>
              <a:gd name="connsiteX2" fmla="*/ 2391568 w 2391568"/>
              <a:gd name="connsiteY2" fmla="*/ 0 h 889000"/>
              <a:gd name="connsiteX3" fmla="*/ 634206 w 2391568"/>
              <a:gd name="connsiteY3" fmla="*/ 881062 h 889000"/>
              <a:gd name="connsiteX4" fmla="*/ 0 w 2391568"/>
              <a:gd name="connsiteY4" fmla="*/ 889000 h 889000"/>
              <a:gd name="connsiteX0" fmla="*/ 0 w 2391568"/>
              <a:gd name="connsiteY0" fmla="*/ 889000 h 950118"/>
              <a:gd name="connsiteX1" fmla="*/ 1820068 w 2391568"/>
              <a:gd name="connsiteY1" fmla="*/ 0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391568"/>
              <a:gd name="connsiteY0" fmla="*/ 889000 h 950118"/>
              <a:gd name="connsiteX1" fmla="*/ 1731962 w 2391568"/>
              <a:gd name="connsiteY1" fmla="*/ 28575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474912"/>
              <a:gd name="connsiteY0" fmla="*/ 877093 h 938211"/>
              <a:gd name="connsiteX1" fmla="*/ 1731962 w 2474912"/>
              <a:gd name="connsiteY1" fmla="*/ 16668 h 938211"/>
              <a:gd name="connsiteX2" fmla="*/ 2474912 w 2474912"/>
              <a:gd name="connsiteY2" fmla="*/ 0 h 938211"/>
              <a:gd name="connsiteX3" fmla="*/ 715169 w 2474912"/>
              <a:gd name="connsiteY3" fmla="*/ 938211 h 938211"/>
              <a:gd name="connsiteX4" fmla="*/ 0 w 2474912"/>
              <a:gd name="connsiteY4" fmla="*/ 877093 h 938211"/>
              <a:gd name="connsiteX0" fmla="*/ 0 w 2591593"/>
              <a:gd name="connsiteY0" fmla="*/ 872330 h 933448"/>
              <a:gd name="connsiteX1" fmla="*/ 1731962 w 2591593"/>
              <a:gd name="connsiteY1" fmla="*/ 11905 h 933448"/>
              <a:gd name="connsiteX2" fmla="*/ 2591593 w 2591593"/>
              <a:gd name="connsiteY2" fmla="*/ 0 h 933448"/>
              <a:gd name="connsiteX3" fmla="*/ 715169 w 2591593"/>
              <a:gd name="connsiteY3" fmla="*/ 933448 h 933448"/>
              <a:gd name="connsiteX4" fmla="*/ 0 w 2591593"/>
              <a:gd name="connsiteY4" fmla="*/ 872330 h 933448"/>
              <a:gd name="connsiteX0" fmla="*/ 0 w 2591593"/>
              <a:gd name="connsiteY0" fmla="*/ 872330 h 933448"/>
              <a:gd name="connsiteX1" fmla="*/ 1753394 w 2591593"/>
              <a:gd name="connsiteY1" fmla="*/ 11905 h 933448"/>
              <a:gd name="connsiteX2" fmla="*/ 2591593 w 2591593"/>
              <a:gd name="connsiteY2" fmla="*/ 0 h 933448"/>
              <a:gd name="connsiteX3" fmla="*/ 715169 w 2591593"/>
              <a:gd name="connsiteY3" fmla="*/ 933448 h 933448"/>
              <a:gd name="connsiteX4" fmla="*/ 0 w 2591593"/>
              <a:gd name="connsiteY4" fmla="*/ 872330 h 933448"/>
              <a:gd name="connsiteX0" fmla="*/ 0 w 2536824"/>
              <a:gd name="connsiteY0" fmla="*/ 912811 h 933448"/>
              <a:gd name="connsiteX1" fmla="*/ 1698625 w 2536824"/>
              <a:gd name="connsiteY1" fmla="*/ 11905 h 933448"/>
              <a:gd name="connsiteX2" fmla="*/ 2536824 w 2536824"/>
              <a:gd name="connsiteY2" fmla="*/ 0 h 933448"/>
              <a:gd name="connsiteX3" fmla="*/ 660400 w 2536824"/>
              <a:gd name="connsiteY3" fmla="*/ 933448 h 933448"/>
              <a:gd name="connsiteX4" fmla="*/ 0 w 2536824"/>
              <a:gd name="connsiteY4" fmla="*/ 912811 h 933448"/>
              <a:gd name="connsiteX0" fmla="*/ 0 w 2536824"/>
              <a:gd name="connsiteY0" fmla="*/ 912811 h 914398"/>
              <a:gd name="connsiteX1" fmla="*/ 1698625 w 2536824"/>
              <a:gd name="connsiteY1" fmla="*/ 11905 h 914398"/>
              <a:gd name="connsiteX2" fmla="*/ 2536824 w 2536824"/>
              <a:gd name="connsiteY2" fmla="*/ 0 h 914398"/>
              <a:gd name="connsiteX3" fmla="*/ 727075 w 2536824"/>
              <a:gd name="connsiteY3" fmla="*/ 914398 h 914398"/>
              <a:gd name="connsiteX4" fmla="*/ 0 w 2536824"/>
              <a:gd name="connsiteY4" fmla="*/ 912811 h 914398"/>
              <a:gd name="connsiteX0" fmla="*/ 0 w 2536824"/>
              <a:gd name="connsiteY0" fmla="*/ 912811 h 931067"/>
              <a:gd name="connsiteX1" fmla="*/ 1698625 w 2536824"/>
              <a:gd name="connsiteY1" fmla="*/ 11905 h 931067"/>
              <a:gd name="connsiteX2" fmla="*/ 2536824 w 2536824"/>
              <a:gd name="connsiteY2" fmla="*/ 0 h 931067"/>
              <a:gd name="connsiteX3" fmla="*/ 803275 w 2536824"/>
              <a:gd name="connsiteY3" fmla="*/ 931067 h 931067"/>
              <a:gd name="connsiteX4" fmla="*/ 0 w 2536824"/>
              <a:gd name="connsiteY4" fmla="*/ 912811 h 931067"/>
              <a:gd name="connsiteX0" fmla="*/ 0 w 2796380"/>
              <a:gd name="connsiteY0" fmla="*/ 958055 h 976311"/>
              <a:gd name="connsiteX1" fmla="*/ 1698625 w 2796380"/>
              <a:gd name="connsiteY1" fmla="*/ 57149 h 976311"/>
              <a:gd name="connsiteX2" fmla="*/ 2796380 w 2796380"/>
              <a:gd name="connsiteY2" fmla="*/ 0 h 976311"/>
              <a:gd name="connsiteX3" fmla="*/ 803275 w 2796380"/>
              <a:gd name="connsiteY3" fmla="*/ 976311 h 976311"/>
              <a:gd name="connsiteX4" fmla="*/ 0 w 2796380"/>
              <a:gd name="connsiteY4" fmla="*/ 958055 h 976311"/>
              <a:gd name="connsiteX0" fmla="*/ 0 w 2796380"/>
              <a:gd name="connsiteY0" fmla="*/ 958055 h 1062036"/>
              <a:gd name="connsiteX1" fmla="*/ 1698625 w 2796380"/>
              <a:gd name="connsiteY1" fmla="*/ 57149 h 1062036"/>
              <a:gd name="connsiteX2" fmla="*/ 2796380 w 2796380"/>
              <a:gd name="connsiteY2" fmla="*/ 0 h 1062036"/>
              <a:gd name="connsiteX3" fmla="*/ 1046162 w 2796380"/>
              <a:gd name="connsiteY3" fmla="*/ 1062036 h 1062036"/>
              <a:gd name="connsiteX4" fmla="*/ 0 w 2796380"/>
              <a:gd name="connsiteY4" fmla="*/ 958055 h 1062036"/>
              <a:gd name="connsiteX0" fmla="*/ 0 w 2805905"/>
              <a:gd name="connsiteY0" fmla="*/ 1000917 h 1062036"/>
              <a:gd name="connsiteX1" fmla="*/ 1708150 w 2805905"/>
              <a:gd name="connsiteY1" fmla="*/ 57149 h 1062036"/>
              <a:gd name="connsiteX2" fmla="*/ 2805905 w 2805905"/>
              <a:gd name="connsiteY2" fmla="*/ 0 h 1062036"/>
              <a:gd name="connsiteX3" fmla="*/ 1055687 w 2805905"/>
              <a:gd name="connsiteY3" fmla="*/ 1062036 h 1062036"/>
              <a:gd name="connsiteX4" fmla="*/ 0 w 2805905"/>
              <a:gd name="connsiteY4" fmla="*/ 1000917 h 1062036"/>
              <a:gd name="connsiteX0" fmla="*/ 0 w 2820192"/>
              <a:gd name="connsiteY0" fmla="*/ 993774 h 1062036"/>
              <a:gd name="connsiteX1" fmla="*/ 1722437 w 2820192"/>
              <a:gd name="connsiteY1" fmla="*/ 57149 h 1062036"/>
              <a:gd name="connsiteX2" fmla="*/ 2820192 w 2820192"/>
              <a:gd name="connsiteY2" fmla="*/ 0 h 1062036"/>
              <a:gd name="connsiteX3" fmla="*/ 1069974 w 2820192"/>
              <a:gd name="connsiteY3" fmla="*/ 1062036 h 1062036"/>
              <a:gd name="connsiteX4" fmla="*/ 0 w 2820192"/>
              <a:gd name="connsiteY4" fmla="*/ 993774 h 106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0192" h="1062036">
                <a:moveTo>
                  <a:pt x="0" y="993774"/>
                </a:moveTo>
                <a:lnTo>
                  <a:pt x="1722437" y="57149"/>
                </a:lnTo>
                <a:lnTo>
                  <a:pt x="2820192" y="0"/>
                </a:lnTo>
                <a:lnTo>
                  <a:pt x="1069974" y="1062036"/>
                </a:lnTo>
                <a:lnTo>
                  <a:pt x="0" y="993774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00AB19E1-E97D-2998-4262-ECB70BEB7766}"/>
              </a:ext>
            </a:extLst>
          </p:cNvPr>
          <p:cNvSpPr/>
          <p:nvPr/>
        </p:nvSpPr>
        <p:spPr>
          <a:xfrm>
            <a:off x="6979446" y="3937795"/>
            <a:ext cx="3071017" cy="1214436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" fmla="*/ 0 w 2527300"/>
              <a:gd name="connsiteY0" fmla="*/ 850900 h 928687"/>
              <a:gd name="connsiteX1" fmla="*/ 1955800 w 2527300"/>
              <a:gd name="connsiteY1" fmla="*/ 0 h 928687"/>
              <a:gd name="connsiteX2" fmla="*/ 2527300 w 2527300"/>
              <a:gd name="connsiteY2" fmla="*/ 0 h 928687"/>
              <a:gd name="connsiteX3" fmla="*/ 708025 w 2527300"/>
              <a:gd name="connsiteY3" fmla="*/ 928687 h 928687"/>
              <a:gd name="connsiteX4" fmla="*/ 0 w 2527300"/>
              <a:gd name="connsiteY4" fmla="*/ 850900 h 928687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36600 w 2527300"/>
              <a:gd name="connsiteY3" fmla="*/ 881062 h 881062"/>
              <a:gd name="connsiteX4" fmla="*/ 0 w 2527300"/>
              <a:gd name="connsiteY4" fmla="*/ 850900 h 881062"/>
              <a:gd name="connsiteX0" fmla="*/ 0 w 2527300"/>
              <a:gd name="connsiteY0" fmla="*/ 850900 h 881062"/>
              <a:gd name="connsiteX1" fmla="*/ 1955800 w 2527300"/>
              <a:gd name="connsiteY1" fmla="*/ 0 h 881062"/>
              <a:gd name="connsiteX2" fmla="*/ 2527300 w 2527300"/>
              <a:gd name="connsiteY2" fmla="*/ 0 h 881062"/>
              <a:gd name="connsiteX3" fmla="*/ 769938 w 2527300"/>
              <a:gd name="connsiteY3" fmla="*/ 881062 h 881062"/>
              <a:gd name="connsiteX4" fmla="*/ 0 w 2527300"/>
              <a:gd name="connsiteY4" fmla="*/ 850900 h 881062"/>
              <a:gd name="connsiteX0" fmla="*/ 0 w 2396331"/>
              <a:gd name="connsiteY0" fmla="*/ 786606 h 881062"/>
              <a:gd name="connsiteX1" fmla="*/ 1824831 w 2396331"/>
              <a:gd name="connsiteY1" fmla="*/ 0 h 881062"/>
              <a:gd name="connsiteX2" fmla="*/ 2396331 w 2396331"/>
              <a:gd name="connsiteY2" fmla="*/ 0 h 881062"/>
              <a:gd name="connsiteX3" fmla="*/ 638969 w 2396331"/>
              <a:gd name="connsiteY3" fmla="*/ 881062 h 881062"/>
              <a:gd name="connsiteX4" fmla="*/ 0 w 2396331"/>
              <a:gd name="connsiteY4" fmla="*/ 786606 h 881062"/>
              <a:gd name="connsiteX0" fmla="*/ 0 w 2391568"/>
              <a:gd name="connsiteY0" fmla="*/ 889000 h 889000"/>
              <a:gd name="connsiteX1" fmla="*/ 1820068 w 2391568"/>
              <a:gd name="connsiteY1" fmla="*/ 0 h 889000"/>
              <a:gd name="connsiteX2" fmla="*/ 2391568 w 2391568"/>
              <a:gd name="connsiteY2" fmla="*/ 0 h 889000"/>
              <a:gd name="connsiteX3" fmla="*/ 634206 w 2391568"/>
              <a:gd name="connsiteY3" fmla="*/ 881062 h 889000"/>
              <a:gd name="connsiteX4" fmla="*/ 0 w 2391568"/>
              <a:gd name="connsiteY4" fmla="*/ 889000 h 889000"/>
              <a:gd name="connsiteX0" fmla="*/ 0 w 2391568"/>
              <a:gd name="connsiteY0" fmla="*/ 889000 h 950118"/>
              <a:gd name="connsiteX1" fmla="*/ 1820068 w 2391568"/>
              <a:gd name="connsiteY1" fmla="*/ 0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391568"/>
              <a:gd name="connsiteY0" fmla="*/ 889000 h 950118"/>
              <a:gd name="connsiteX1" fmla="*/ 1731962 w 2391568"/>
              <a:gd name="connsiteY1" fmla="*/ 28575 h 950118"/>
              <a:gd name="connsiteX2" fmla="*/ 2391568 w 2391568"/>
              <a:gd name="connsiteY2" fmla="*/ 0 h 950118"/>
              <a:gd name="connsiteX3" fmla="*/ 715169 w 2391568"/>
              <a:gd name="connsiteY3" fmla="*/ 950118 h 950118"/>
              <a:gd name="connsiteX4" fmla="*/ 0 w 2391568"/>
              <a:gd name="connsiteY4" fmla="*/ 889000 h 950118"/>
              <a:gd name="connsiteX0" fmla="*/ 0 w 2474912"/>
              <a:gd name="connsiteY0" fmla="*/ 877093 h 938211"/>
              <a:gd name="connsiteX1" fmla="*/ 1731962 w 2474912"/>
              <a:gd name="connsiteY1" fmla="*/ 16668 h 938211"/>
              <a:gd name="connsiteX2" fmla="*/ 2474912 w 2474912"/>
              <a:gd name="connsiteY2" fmla="*/ 0 h 938211"/>
              <a:gd name="connsiteX3" fmla="*/ 715169 w 2474912"/>
              <a:gd name="connsiteY3" fmla="*/ 938211 h 938211"/>
              <a:gd name="connsiteX4" fmla="*/ 0 w 2474912"/>
              <a:gd name="connsiteY4" fmla="*/ 877093 h 938211"/>
              <a:gd name="connsiteX0" fmla="*/ 0 w 2591593"/>
              <a:gd name="connsiteY0" fmla="*/ 872330 h 933448"/>
              <a:gd name="connsiteX1" fmla="*/ 1731962 w 2591593"/>
              <a:gd name="connsiteY1" fmla="*/ 11905 h 933448"/>
              <a:gd name="connsiteX2" fmla="*/ 2591593 w 2591593"/>
              <a:gd name="connsiteY2" fmla="*/ 0 h 933448"/>
              <a:gd name="connsiteX3" fmla="*/ 715169 w 2591593"/>
              <a:gd name="connsiteY3" fmla="*/ 933448 h 933448"/>
              <a:gd name="connsiteX4" fmla="*/ 0 w 2591593"/>
              <a:gd name="connsiteY4" fmla="*/ 872330 h 933448"/>
              <a:gd name="connsiteX0" fmla="*/ 0 w 2591593"/>
              <a:gd name="connsiteY0" fmla="*/ 872330 h 933448"/>
              <a:gd name="connsiteX1" fmla="*/ 1753394 w 2591593"/>
              <a:gd name="connsiteY1" fmla="*/ 11905 h 933448"/>
              <a:gd name="connsiteX2" fmla="*/ 2591593 w 2591593"/>
              <a:gd name="connsiteY2" fmla="*/ 0 h 933448"/>
              <a:gd name="connsiteX3" fmla="*/ 715169 w 2591593"/>
              <a:gd name="connsiteY3" fmla="*/ 933448 h 933448"/>
              <a:gd name="connsiteX4" fmla="*/ 0 w 2591593"/>
              <a:gd name="connsiteY4" fmla="*/ 872330 h 933448"/>
              <a:gd name="connsiteX0" fmla="*/ 0 w 2536824"/>
              <a:gd name="connsiteY0" fmla="*/ 912811 h 933448"/>
              <a:gd name="connsiteX1" fmla="*/ 1698625 w 2536824"/>
              <a:gd name="connsiteY1" fmla="*/ 11905 h 933448"/>
              <a:gd name="connsiteX2" fmla="*/ 2536824 w 2536824"/>
              <a:gd name="connsiteY2" fmla="*/ 0 h 933448"/>
              <a:gd name="connsiteX3" fmla="*/ 660400 w 2536824"/>
              <a:gd name="connsiteY3" fmla="*/ 933448 h 933448"/>
              <a:gd name="connsiteX4" fmla="*/ 0 w 2536824"/>
              <a:gd name="connsiteY4" fmla="*/ 912811 h 933448"/>
              <a:gd name="connsiteX0" fmla="*/ 0 w 2536824"/>
              <a:gd name="connsiteY0" fmla="*/ 912811 h 914398"/>
              <a:gd name="connsiteX1" fmla="*/ 1698625 w 2536824"/>
              <a:gd name="connsiteY1" fmla="*/ 11905 h 914398"/>
              <a:gd name="connsiteX2" fmla="*/ 2536824 w 2536824"/>
              <a:gd name="connsiteY2" fmla="*/ 0 h 914398"/>
              <a:gd name="connsiteX3" fmla="*/ 727075 w 2536824"/>
              <a:gd name="connsiteY3" fmla="*/ 914398 h 914398"/>
              <a:gd name="connsiteX4" fmla="*/ 0 w 2536824"/>
              <a:gd name="connsiteY4" fmla="*/ 912811 h 914398"/>
              <a:gd name="connsiteX0" fmla="*/ 0 w 2536824"/>
              <a:gd name="connsiteY0" fmla="*/ 912811 h 931067"/>
              <a:gd name="connsiteX1" fmla="*/ 1698625 w 2536824"/>
              <a:gd name="connsiteY1" fmla="*/ 11905 h 931067"/>
              <a:gd name="connsiteX2" fmla="*/ 2536824 w 2536824"/>
              <a:gd name="connsiteY2" fmla="*/ 0 h 931067"/>
              <a:gd name="connsiteX3" fmla="*/ 803275 w 2536824"/>
              <a:gd name="connsiteY3" fmla="*/ 931067 h 931067"/>
              <a:gd name="connsiteX4" fmla="*/ 0 w 2536824"/>
              <a:gd name="connsiteY4" fmla="*/ 912811 h 931067"/>
              <a:gd name="connsiteX0" fmla="*/ 0 w 2796380"/>
              <a:gd name="connsiteY0" fmla="*/ 958055 h 976311"/>
              <a:gd name="connsiteX1" fmla="*/ 1698625 w 2796380"/>
              <a:gd name="connsiteY1" fmla="*/ 57149 h 976311"/>
              <a:gd name="connsiteX2" fmla="*/ 2796380 w 2796380"/>
              <a:gd name="connsiteY2" fmla="*/ 0 h 976311"/>
              <a:gd name="connsiteX3" fmla="*/ 803275 w 2796380"/>
              <a:gd name="connsiteY3" fmla="*/ 976311 h 976311"/>
              <a:gd name="connsiteX4" fmla="*/ 0 w 2796380"/>
              <a:gd name="connsiteY4" fmla="*/ 958055 h 976311"/>
              <a:gd name="connsiteX0" fmla="*/ 0 w 2796380"/>
              <a:gd name="connsiteY0" fmla="*/ 958055 h 1062036"/>
              <a:gd name="connsiteX1" fmla="*/ 1698625 w 2796380"/>
              <a:gd name="connsiteY1" fmla="*/ 57149 h 1062036"/>
              <a:gd name="connsiteX2" fmla="*/ 2796380 w 2796380"/>
              <a:gd name="connsiteY2" fmla="*/ 0 h 1062036"/>
              <a:gd name="connsiteX3" fmla="*/ 1046162 w 2796380"/>
              <a:gd name="connsiteY3" fmla="*/ 1062036 h 1062036"/>
              <a:gd name="connsiteX4" fmla="*/ 0 w 2796380"/>
              <a:gd name="connsiteY4" fmla="*/ 958055 h 1062036"/>
              <a:gd name="connsiteX0" fmla="*/ 0 w 2805905"/>
              <a:gd name="connsiteY0" fmla="*/ 1000917 h 1062036"/>
              <a:gd name="connsiteX1" fmla="*/ 1708150 w 2805905"/>
              <a:gd name="connsiteY1" fmla="*/ 57149 h 1062036"/>
              <a:gd name="connsiteX2" fmla="*/ 2805905 w 2805905"/>
              <a:gd name="connsiteY2" fmla="*/ 0 h 1062036"/>
              <a:gd name="connsiteX3" fmla="*/ 1055687 w 2805905"/>
              <a:gd name="connsiteY3" fmla="*/ 1062036 h 1062036"/>
              <a:gd name="connsiteX4" fmla="*/ 0 w 2805905"/>
              <a:gd name="connsiteY4" fmla="*/ 1000917 h 1062036"/>
              <a:gd name="connsiteX0" fmla="*/ 0 w 2820192"/>
              <a:gd name="connsiteY0" fmla="*/ 993774 h 1062036"/>
              <a:gd name="connsiteX1" fmla="*/ 1722437 w 2820192"/>
              <a:gd name="connsiteY1" fmla="*/ 57149 h 1062036"/>
              <a:gd name="connsiteX2" fmla="*/ 2820192 w 2820192"/>
              <a:gd name="connsiteY2" fmla="*/ 0 h 1062036"/>
              <a:gd name="connsiteX3" fmla="*/ 1069974 w 2820192"/>
              <a:gd name="connsiteY3" fmla="*/ 1062036 h 1062036"/>
              <a:gd name="connsiteX4" fmla="*/ 0 w 2820192"/>
              <a:gd name="connsiteY4" fmla="*/ 993774 h 1062036"/>
              <a:gd name="connsiteX0" fmla="*/ 0 w 2820192"/>
              <a:gd name="connsiteY0" fmla="*/ 993774 h 1062036"/>
              <a:gd name="connsiteX1" fmla="*/ 1567656 w 2820192"/>
              <a:gd name="connsiteY1" fmla="*/ 14287 h 1062036"/>
              <a:gd name="connsiteX2" fmla="*/ 2820192 w 2820192"/>
              <a:gd name="connsiteY2" fmla="*/ 0 h 1062036"/>
              <a:gd name="connsiteX3" fmla="*/ 1069974 w 2820192"/>
              <a:gd name="connsiteY3" fmla="*/ 1062036 h 1062036"/>
              <a:gd name="connsiteX4" fmla="*/ 0 w 2820192"/>
              <a:gd name="connsiteY4" fmla="*/ 993774 h 1062036"/>
              <a:gd name="connsiteX0" fmla="*/ 0 w 2886867"/>
              <a:gd name="connsiteY0" fmla="*/ 1029493 h 1097755"/>
              <a:gd name="connsiteX1" fmla="*/ 1567656 w 2886867"/>
              <a:gd name="connsiteY1" fmla="*/ 50006 h 1097755"/>
              <a:gd name="connsiteX2" fmla="*/ 2886867 w 2886867"/>
              <a:gd name="connsiteY2" fmla="*/ 0 h 1097755"/>
              <a:gd name="connsiteX3" fmla="*/ 1069974 w 2886867"/>
              <a:gd name="connsiteY3" fmla="*/ 1097755 h 1097755"/>
              <a:gd name="connsiteX4" fmla="*/ 0 w 2886867"/>
              <a:gd name="connsiteY4" fmla="*/ 1029493 h 1097755"/>
              <a:gd name="connsiteX0" fmla="*/ 0 w 2886867"/>
              <a:gd name="connsiteY0" fmla="*/ 1029493 h 1214436"/>
              <a:gd name="connsiteX1" fmla="*/ 1567656 w 2886867"/>
              <a:gd name="connsiteY1" fmla="*/ 50006 h 1214436"/>
              <a:gd name="connsiteX2" fmla="*/ 2886867 w 2886867"/>
              <a:gd name="connsiteY2" fmla="*/ 0 h 1214436"/>
              <a:gd name="connsiteX3" fmla="*/ 1320005 w 2886867"/>
              <a:gd name="connsiteY3" fmla="*/ 1214436 h 1214436"/>
              <a:gd name="connsiteX4" fmla="*/ 0 w 2886867"/>
              <a:gd name="connsiteY4" fmla="*/ 1029493 h 1214436"/>
              <a:gd name="connsiteX0" fmla="*/ 0 w 3071017"/>
              <a:gd name="connsiteY0" fmla="*/ 1115218 h 1214436"/>
              <a:gd name="connsiteX1" fmla="*/ 1751806 w 3071017"/>
              <a:gd name="connsiteY1" fmla="*/ 50006 h 1214436"/>
              <a:gd name="connsiteX2" fmla="*/ 3071017 w 3071017"/>
              <a:gd name="connsiteY2" fmla="*/ 0 h 1214436"/>
              <a:gd name="connsiteX3" fmla="*/ 1504155 w 3071017"/>
              <a:gd name="connsiteY3" fmla="*/ 1214436 h 1214436"/>
              <a:gd name="connsiteX4" fmla="*/ 0 w 3071017"/>
              <a:gd name="connsiteY4" fmla="*/ 1115218 h 121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1017" h="1214436">
                <a:moveTo>
                  <a:pt x="0" y="1115218"/>
                </a:moveTo>
                <a:lnTo>
                  <a:pt x="1751806" y="50006"/>
                </a:lnTo>
                <a:lnTo>
                  <a:pt x="3071017" y="0"/>
                </a:lnTo>
                <a:lnTo>
                  <a:pt x="1504155" y="1214436"/>
                </a:lnTo>
                <a:lnTo>
                  <a:pt x="0" y="1115218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1">
            <a:extLst>
              <a:ext uri="{FF2B5EF4-FFF2-40B4-BE49-F238E27FC236}">
                <a16:creationId xmlns:a16="http://schemas.microsoft.com/office/drawing/2014/main" id="{DCABBFBF-0C6D-5612-860B-61EC9BDCC73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708489" y="1804863"/>
            <a:ext cx="668595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5826274-BA40-F18F-74E2-31CB2B9D0022}"/>
              </a:ext>
            </a:extLst>
          </p:cNvPr>
          <p:cNvSpPr txBox="1"/>
          <p:nvPr/>
        </p:nvSpPr>
        <p:spPr>
          <a:xfrm>
            <a:off x="1081547" y="571570"/>
            <a:ext cx="9969911" cy="1326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你能估算出整个运动场大约有多少名观众吗？想一想，需要知道什么信息？</a:t>
            </a:r>
          </a:p>
        </p:txBody>
      </p:sp>
    </p:spTree>
    <p:extLst>
      <p:ext uri="{BB962C8B-B14F-4D97-AF65-F5344CB8AC3E}">
        <p14:creationId xmlns:p14="http://schemas.microsoft.com/office/powerpoint/2010/main" val="1694479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FB09B10D-C0EB-5F0A-0458-E73BD2A49006}"/>
              </a:ext>
            </a:extLst>
          </p:cNvPr>
          <p:cNvSpPr/>
          <p:nvPr/>
        </p:nvSpPr>
        <p:spPr>
          <a:xfrm>
            <a:off x="8496300" y="609600"/>
            <a:ext cx="2476500" cy="609600"/>
          </a:xfrm>
          <a:prstGeom prst="rect">
            <a:avLst/>
          </a:prstGeom>
          <a:solidFill>
            <a:srgbClr val="FFFF99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07972CC-D4CB-4C79-A1D6-539C11708F3D}"/>
              </a:ext>
            </a:extLst>
          </p:cNvPr>
          <p:cNvSpPr/>
          <p:nvPr/>
        </p:nvSpPr>
        <p:spPr>
          <a:xfrm>
            <a:off x="1270000" y="1219200"/>
            <a:ext cx="2120900" cy="609600"/>
          </a:xfrm>
          <a:prstGeom prst="rect">
            <a:avLst/>
          </a:prstGeom>
          <a:solidFill>
            <a:srgbClr val="FFFF99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91F40C7-BD65-F888-3B60-D43C380D7BF6}"/>
              </a:ext>
            </a:extLst>
          </p:cNvPr>
          <p:cNvGrpSpPr/>
          <p:nvPr/>
        </p:nvGrpSpPr>
        <p:grpSpPr>
          <a:xfrm>
            <a:off x="723890" y="625253"/>
            <a:ext cx="10312400" cy="1419225"/>
            <a:chOff x="1087" y="7230"/>
            <a:chExt cx="16240" cy="2235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A7CF2F24-9364-46E5-D994-4B62A00201A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5424" cy="2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这个体育场的观众席共有</a:t>
              </a:r>
              <a:r>
                <a:rPr lang="en-US" altLang="zh-CN" sz="3200" b="1" dirty="0">
                  <a:solidFill>
                    <a:srgbClr val="C00000"/>
                  </a:solidFill>
                  <a:latin typeface="+mn-lt"/>
                  <a:ea typeface="黑体" panose="02010609060101010101" pitchFamily="49" charset="-122"/>
                </a:rPr>
                <a:t>5</a:t>
              </a:r>
              <a:r>
                <a:rPr lang="zh-CN" altLang="en-US" sz="3200" b="1" dirty="0">
                  <a:solidFill>
                    <a:srgbClr val="C00000"/>
                  </a:solidFill>
                  <a:latin typeface="+mn-lt"/>
                  <a:ea typeface="黑体" panose="02010609060101010101" pitchFamily="49" charset="-122"/>
                </a:rPr>
                <a:t>个看台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，如果每个看台的人数大致相同，这个体育场的观众席上大约有多少人？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F5CE313-12EB-FA93-E768-C2F6AA168DE0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CC4E99A9-DE12-095A-CB6C-690CECDE3561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BE4AEBED-0C7C-D2A6-63F4-8EE6485594A6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FABE97F4-72EA-5591-08B8-B276CDE3B6A9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241BB8-74EA-82DB-F9FD-6E2874AF2D53}"/>
              </a:ext>
            </a:extLst>
          </p:cNvPr>
          <p:cNvGrpSpPr/>
          <p:nvPr/>
        </p:nvGrpSpPr>
        <p:grpSpPr>
          <a:xfrm>
            <a:off x="6797295" y="2142927"/>
            <a:ext cx="4854905" cy="2268000"/>
            <a:chOff x="5874931" y="783816"/>
            <a:chExt cx="4854905" cy="2268000"/>
          </a:xfrm>
        </p:grpSpPr>
        <p:sp>
          <p:nvSpPr>
            <p:cNvPr id="9" name="圆角矩形 12">
              <a:extLst>
                <a:ext uri="{FF2B5EF4-FFF2-40B4-BE49-F238E27FC236}">
                  <a16:creationId xmlns:a16="http://schemas.microsoft.com/office/drawing/2014/main" id="{BDF50066-70BF-C0AB-194B-41255C1EE6EA}"/>
                </a:ext>
              </a:extLst>
            </p:cNvPr>
            <p:cNvSpPr/>
            <p:nvPr/>
          </p:nvSpPr>
          <p:spPr>
            <a:xfrm>
              <a:off x="5874931" y="783816"/>
              <a:ext cx="4505705" cy="2268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图片 9" descr="60">
              <a:extLst>
                <a:ext uri="{FF2B5EF4-FFF2-40B4-BE49-F238E27FC236}">
                  <a16:creationId xmlns:a16="http://schemas.microsoft.com/office/drawing/2014/main" id="{933BD917-E8DB-C434-7322-7B36380AA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6237" t="1111" r="13742" b="51852"/>
            <a:stretch>
              <a:fillRect/>
            </a:stretch>
          </p:blipFill>
          <p:spPr>
            <a:xfrm>
              <a:off x="9757836" y="997729"/>
              <a:ext cx="972000" cy="972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30AAB0E-341E-DF3B-EE71-C28D729CCDF6}"/>
              </a:ext>
            </a:extLst>
          </p:cNvPr>
          <p:cNvGrpSpPr/>
          <p:nvPr/>
        </p:nvGrpSpPr>
        <p:grpSpPr>
          <a:xfrm>
            <a:off x="1114324" y="2142927"/>
            <a:ext cx="5544370" cy="2268000"/>
            <a:chOff x="1278069" y="1247476"/>
            <a:chExt cx="5544370" cy="2268000"/>
          </a:xfrm>
        </p:grpSpPr>
        <p:sp>
          <p:nvSpPr>
            <p:cNvPr id="12" name="圆角矩形 12">
              <a:extLst>
                <a:ext uri="{FF2B5EF4-FFF2-40B4-BE49-F238E27FC236}">
                  <a16:creationId xmlns:a16="http://schemas.microsoft.com/office/drawing/2014/main" id="{16A139D9-21C7-5949-CFAE-BC0DA3EB08DF}"/>
                </a:ext>
              </a:extLst>
            </p:cNvPr>
            <p:cNvSpPr/>
            <p:nvPr/>
          </p:nvSpPr>
          <p:spPr>
            <a:xfrm>
              <a:off x="1672684" y="1247476"/>
              <a:ext cx="5037914" cy="2268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 descr="9">
              <a:extLst>
                <a:ext uri="{FF2B5EF4-FFF2-40B4-BE49-F238E27FC236}">
                  <a16:creationId xmlns:a16="http://schemas.microsoft.com/office/drawing/2014/main" id="{66298E37-E49E-A78F-F058-DF4E77650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73" r="2130" b="50556"/>
            <a:stretch>
              <a:fillRect/>
            </a:stretch>
          </p:blipFill>
          <p:spPr>
            <a:xfrm>
              <a:off x="1278069" y="1409476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8305A5C-383B-7E48-E70C-754DF54EEB8D}"/>
                </a:ext>
              </a:extLst>
            </p:cNvPr>
            <p:cNvSpPr/>
            <p:nvPr/>
          </p:nvSpPr>
          <p:spPr bwMode="auto">
            <a:xfrm flipH="1">
              <a:off x="2257582" y="1300896"/>
              <a:ext cx="4564857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将座位分成大致相等的</a:t>
              </a:r>
              <a:r>
                <a:rPr lang="en-US" altLang="zh-CN" sz="2800" b="1" dirty="0">
                  <a:latin typeface="+mn-lt"/>
                  <a:ea typeface="+mj-ea"/>
                </a:rPr>
                <a:t>3</a:t>
              </a:r>
              <a:r>
                <a:rPr lang="zh-CN" altLang="en-US" sz="2800" b="1" dirty="0">
                  <a:latin typeface="+mn-lt"/>
                  <a:ea typeface="+mj-ea"/>
                </a:rPr>
                <a:t>份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16C9E96-C596-6542-2EB5-D197EE0EFDE6}"/>
              </a:ext>
            </a:extLst>
          </p:cNvPr>
          <p:cNvSpPr txBox="1"/>
          <p:nvPr/>
        </p:nvSpPr>
        <p:spPr>
          <a:xfrm>
            <a:off x="6767932" y="2243973"/>
            <a:ext cx="3804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一排大约有</a:t>
            </a:r>
            <a:r>
              <a:rPr lang="en-US" altLang="zh-CN" sz="2800" b="1" dirty="0">
                <a:solidFill>
                  <a:srgbClr val="000000"/>
                </a:solidFill>
              </a:rPr>
              <a:t>7×3 </a:t>
            </a:r>
            <a:r>
              <a:rPr lang="zh-CN" altLang="en-US" sz="2800" b="1" dirty="0">
                <a:solidFill>
                  <a:srgbClr val="000000"/>
                </a:solidFill>
              </a:rPr>
              <a:t>≈ </a:t>
            </a:r>
            <a:r>
              <a:rPr lang="en-US" altLang="zh-CN" sz="2800" b="1" dirty="0">
                <a:solidFill>
                  <a:srgbClr val="000000"/>
                </a:solidFill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</a:rPr>
              <a:t>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037B6DC-1D8B-CB43-0286-4816B05B72E0}"/>
              </a:ext>
            </a:extLst>
          </p:cNvPr>
          <p:cNvSpPr txBox="1"/>
          <p:nvPr/>
        </p:nvSpPr>
        <p:spPr>
          <a:xfrm>
            <a:off x="6767932" y="2770721"/>
            <a:ext cx="1806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一共有</a:t>
            </a:r>
            <a:r>
              <a:rPr lang="en-US" altLang="zh-CN" sz="2800" b="1" dirty="0">
                <a:solidFill>
                  <a:srgbClr val="000000"/>
                </a:solidFill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</a:rPr>
              <a:t>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C201284-6BA3-9530-BE93-800754214C0C}"/>
              </a:ext>
            </a:extLst>
          </p:cNvPr>
          <p:cNvSpPr txBox="1"/>
          <p:nvPr/>
        </p:nvSpPr>
        <p:spPr>
          <a:xfrm>
            <a:off x="7479132" y="3297469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21×8</a:t>
            </a:r>
            <a:r>
              <a:rPr lang="zh-CN" altLang="en-US" sz="2800" b="1" dirty="0">
                <a:solidFill>
                  <a:srgbClr val="000000"/>
                </a:solidFill>
              </a:rPr>
              <a:t> ≈ </a:t>
            </a:r>
            <a:r>
              <a:rPr lang="en-US" altLang="zh-CN" sz="2800" b="1" dirty="0">
                <a:solidFill>
                  <a:srgbClr val="000000"/>
                </a:solidFill>
              </a:rPr>
              <a:t>160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3FF14F2-2D49-DDDD-17BB-9726027DB399}"/>
              </a:ext>
            </a:extLst>
          </p:cNvPr>
          <p:cNvSpPr txBox="1"/>
          <p:nvPr/>
        </p:nvSpPr>
        <p:spPr>
          <a:xfrm>
            <a:off x="6767932" y="3824216"/>
            <a:ext cx="4509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160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69DCFFE-1CB2-849A-82BC-E33E8DDEFA3A}"/>
              </a:ext>
            </a:extLst>
          </p:cNvPr>
          <p:cNvSpPr txBox="1"/>
          <p:nvPr/>
        </p:nvSpPr>
        <p:spPr>
          <a:xfrm>
            <a:off x="2124852" y="2751973"/>
            <a:ext cx="4525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一份大约有</a:t>
            </a:r>
            <a:r>
              <a:rPr lang="en-US" altLang="zh-CN" sz="2800" b="1" dirty="0">
                <a:solidFill>
                  <a:srgbClr val="000000"/>
                </a:solidFill>
              </a:rPr>
              <a:t>7×8 </a:t>
            </a:r>
            <a:r>
              <a:rPr lang="zh-CN" altLang="en-US" sz="2800" b="1" dirty="0">
                <a:solidFill>
                  <a:srgbClr val="000000"/>
                </a:solidFill>
              </a:rPr>
              <a:t>≈ </a:t>
            </a:r>
            <a:r>
              <a:rPr lang="en-US" altLang="zh-CN" sz="2800" b="1" dirty="0">
                <a:solidFill>
                  <a:srgbClr val="000000"/>
                </a:solidFill>
              </a:rPr>
              <a:t>56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41B7B9B-46A5-0233-69D4-99CB51B6B472}"/>
              </a:ext>
            </a:extLst>
          </p:cNvPr>
          <p:cNvSpPr txBox="1"/>
          <p:nvPr/>
        </p:nvSpPr>
        <p:spPr>
          <a:xfrm>
            <a:off x="2685291" y="3294444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56×3 </a:t>
            </a:r>
            <a:r>
              <a:rPr lang="zh-CN" altLang="en-US" sz="2800" b="1" dirty="0">
                <a:solidFill>
                  <a:srgbClr val="000000"/>
                </a:solidFill>
              </a:rPr>
              <a:t>≈ </a:t>
            </a:r>
            <a:r>
              <a:rPr lang="en-US" altLang="zh-CN" sz="2800" b="1" dirty="0">
                <a:solidFill>
                  <a:srgbClr val="000000"/>
                </a:solidFill>
              </a:rPr>
              <a:t>180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8C4FD9D-1616-4531-7F92-0640EFB6462A}"/>
              </a:ext>
            </a:extLst>
          </p:cNvPr>
          <p:cNvSpPr txBox="1"/>
          <p:nvPr/>
        </p:nvSpPr>
        <p:spPr>
          <a:xfrm>
            <a:off x="1821691" y="3836916"/>
            <a:ext cx="46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180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</a:p>
        </p:txBody>
      </p:sp>
      <p:sp>
        <p:nvSpPr>
          <p:cNvPr id="25" name="箭头: 下 24">
            <a:extLst>
              <a:ext uri="{FF2B5EF4-FFF2-40B4-BE49-F238E27FC236}">
                <a16:creationId xmlns:a16="http://schemas.microsoft.com/office/drawing/2014/main" id="{E933226D-5F50-D6F3-12D5-B31421BF037E}"/>
              </a:ext>
            </a:extLst>
          </p:cNvPr>
          <p:cNvSpPr/>
          <p:nvPr/>
        </p:nvSpPr>
        <p:spPr>
          <a:xfrm>
            <a:off x="8575836" y="4559300"/>
            <a:ext cx="406242" cy="800100"/>
          </a:xfrm>
          <a:prstGeom prst="downArrow">
            <a:avLst>
              <a:gd name="adj1" fmla="val 40000"/>
              <a:gd name="adj2" fmla="val 65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90000">
                <a:srgbClr val="6389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下 28">
            <a:extLst>
              <a:ext uri="{FF2B5EF4-FFF2-40B4-BE49-F238E27FC236}">
                <a16:creationId xmlns:a16="http://schemas.microsoft.com/office/drawing/2014/main" id="{E1579759-36C7-E732-B9BF-F82A60423BDF}"/>
              </a:ext>
            </a:extLst>
          </p:cNvPr>
          <p:cNvSpPr/>
          <p:nvPr/>
        </p:nvSpPr>
        <p:spPr>
          <a:xfrm>
            <a:off x="3483136" y="4559300"/>
            <a:ext cx="406242" cy="800100"/>
          </a:xfrm>
          <a:prstGeom prst="downArrow">
            <a:avLst>
              <a:gd name="adj1" fmla="val 40000"/>
              <a:gd name="adj2" fmla="val 65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90000">
                <a:srgbClr val="6389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85360C0-BF88-58F4-6E49-88DC9D96AFE2}"/>
              </a:ext>
            </a:extLst>
          </p:cNvPr>
          <p:cNvSpPr txBox="1"/>
          <p:nvPr/>
        </p:nvSpPr>
        <p:spPr>
          <a:xfrm>
            <a:off x="7667173" y="5418369"/>
            <a:ext cx="3268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160×5 = 800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47E4768-B8D0-C062-FADC-3B9503D03EE3}"/>
              </a:ext>
            </a:extLst>
          </p:cNvPr>
          <p:cNvSpPr txBox="1"/>
          <p:nvPr/>
        </p:nvSpPr>
        <p:spPr>
          <a:xfrm>
            <a:off x="2847523" y="5418369"/>
            <a:ext cx="3268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180×5 = 900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0A565F1-9287-48F4-CA89-658494BFA8B0}"/>
              </a:ext>
            </a:extLst>
          </p:cNvPr>
          <p:cNvSpPr txBox="1"/>
          <p:nvPr/>
        </p:nvSpPr>
        <p:spPr>
          <a:xfrm>
            <a:off x="8912196" y="4719869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56FAD"/>
                </a:solidFill>
              </a:rPr>
              <a:t>×5</a:t>
            </a:r>
            <a:endParaRPr lang="zh-CN" altLang="en-US" sz="2800" b="1" dirty="0">
              <a:solidFill>
                <a:srgbClr val="456FAD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2CA6AF9-40F7-2E8D-CB77-930714D84C9F}"/>
              </a:ext>
            </a:extLst>
          </p:cNvPr>
          <p:cNvSpPr txBox="1"/>
          <p:nvPr/>
        </p:nvSpPr>
        <p:spPr>
          <a:xfrm>
            <a:off x="4092546" y="4719869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×5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525FBD6-C872-AC19-E7D4-EB76234BD8C3}"/>
              </a:ext>
            </a:extLst>
          </p:cNvPr>
          <p:cNvSpPr txBox="1"/>
          <p:nvPr/>
        </p:nvSpPr>
        <p:spPr>
          <a:xfrm>
            <a:off x="7387773" y="5957816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观众席上大约有</a:t>
            </a:r>
            <a:r>
              <a:rPr lang="en-US" altLang="zh-CN" sz="2800" b="1" dirty="0">
                <a:solidFill>
                  <a:srgbClr val="C00000"/>
                </a:solidFill>
              </a:rPr>
              <a:t>800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89C1DFB-D078-5864-05F2-149AD5A2BA9C}"/>
              </a:ext>
            </a:extLst>
          </p:cNvPr>
          <p:cNvSpPr txBox="1"/>
          <p:nvPr/>
        </p:nvSpPr>
        <p:spPr>
          <a:xfrm>
            <a:off x="2504623" y="5970516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观众席上大约有</a:t>
            </a:r>
            <a:r>
              <a:rPr lang="en-US" altLang="zh-CN" sz="2800" b="1" dirty="0">
                <a:solidFill>
                  <a:srgbClr val="C00000"/>
                </a:solidFill>
              </a:rPr>
              <a:t>900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</a:p>
        </p:txBody>
      </p:sp>
    </p:spTree>
    <p:extLst>
      <p:ext uri="{BB962C8B-B14F-4D97-AF65-F5344CB8AC3E}">
        <p14:creationId xmlns:p14="http://schemas.microsoft.com/office/powerpoint/2010/main" val="283006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25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>
            <a:extLst>
              <a:ext uri="{FF2B5EF4-FFF2-40B4-BE49-F238E27FC236}">
                <a16:creationId xmlns:a16="http://schemas.microsoft.com/office/drawing/2014/main" id="{6F66B569-043B-4A81-87B8-CC0599EA9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066" y="1306503"/>
            <a:ext cx="10404734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估计下面的盒子里有多少块糖，和同伴说一说你是怎样估计的。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6EC4D0-A9F5-2E0D-828F-DED4AF191512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" name="Block Arc 15">
              <a:extLst>
                <a:ext uri="{FF2B5EF4-FFF2-40B4-BE49-F238E27FC236}">
                  <a16:creationId xmlns:a16="http://schemas.microsoft.com/office/drawing/2014/main" id="{6E9E9065-110D-A521-3CF5-79AD1C4465CA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8625DF8-D858-DE8C-CBBE-CA37B9A8D093}"/>
                </a:ext>
              </a:extLst>
            </p:cNvPr>
            <p:cNvCxnSpPr>
              <a:endCxn id="7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76320E0-942D-E638-85C0-02B0ECE115B5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A33A9D66-2530-5248-2AB0-F36088F4E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104C2E5-28B0-5CF1-424D-920AEAAD71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48" y="2837782"/>
            <a:ext cx="5778502" cy="35192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684519-329D-D000-4D72-FA18982CA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91" y="2367920"/>
            <a:ext cx="10052417" cy="3849359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96118C71-5626-CC78-02C7-85EDB2E87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066" y="760403"/>
            <a:ext cx="10404734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估一估，图中有多少粒黄豆？你是怎样估计的？与同伴交流。</a:t>
            </a:r>
          </a:p>
        </p:txBody>
      </p:sp>
    </p:spTree>
    <p:extLst>
      <p:ext uri="{BB962C8B-B14F-4D97-AF65-F5344CB8AC3E}">
        <p14:creationId xmlns:p14="http://schemas.microsoft.com/office/powerpoint/2010/main" val="4167863154"/>
      </p:ext>
    </p:extLst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3724</TotalTime>
  <Words>556</Words>
  <Application>Microsoft Office PowerPoint</Application>
  <PresentationFormat>宽屏</PresentationFormat>
  <Paragraphs>52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quote-cjk-patch</vt:lpstr>
      <vt:lpstr>等线</vt:lpstr>
      <vt:lpstr>等线 Light</vt:lpstr>
      <vt:lpstr>黑体</vt:lpstr>
      <vt:lpstr>华文细黑</vt:lpstr>
      <vt:lpstr>楷体</vt:lpstr>
      <vt:lpstr>Arial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586</cp:revision>
  <dcterms:created xsi:type="dcterms:W3CDTF">2015-08-27T07:30:00Z</dcterms:created>
  <dcterms:modified xsi:type="dcterms:W3CDTF">2025-11-20T02:11:11Z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